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F3D47-E4B6-4BFC-990E-42F8E7601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DC1E5-B0FF-4702-8848-B3C9C762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820DC-13CC-477A-819B-BFD347B2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327F8-2938-4C7A-B04D-9DFF659E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666E7-F3C9-40F8-AD5B-5E5B24E24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11603-57C3-46D0-B71D-1BA91BEA3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6CF03-CDE9-491E-BA40-5D5ADC11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C404C-9E28-4B28-A89A-AE0CED31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2FA03-4C12-4CFD-B170-948B6F41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33743-B631-4C4B-8A34-961575D1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871C1-0C79-448D-B4A6-97E9D6A81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33144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生产能力与负荷分析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71" r="238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54" r="297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分析企业的生产能力与负荷，以优化资源配置，提高生产效率。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随着市场竞争的加剧，企业需要充分了解自身生产状况，以便更好地应对市场变化。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区域范围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分析过去一年内的生产能力与负荷情况。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涵盖企业所有主要产品的生产能力与负荷。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涉及企业所有生产线的地理位置和分布情况。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生产数据、销售数据、库存数据等。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现有生产线数量、种类及布局情况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生产线自动化程度及信息化水平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生产线运行效率及瓶颈分析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生产环境及安全设施评估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生产线现状及布局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设备配置与性能评估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设备种类、数量及配置情况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设备性能、精度及技术参数评估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设备维护保养计划及执行情况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设备更新、升级及改造需求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工艺流程现状及问题分析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新工艺、新技术应用推广建议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工艺流程优化方案及实施计划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节能减排、降耗提效措施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产能提升目标及实施计划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产能现状及市场需求分析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生产组织、调度及协同优化建议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人力资源、物料等生产要素保障措施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产能提升策略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订单量统计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按时间段、客户、产品等维度统计订单数量，分析订单量变化趋势。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订单量与产品种类匹配度分析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评估现有生产能力是否满足订单需求，识别潜在的生产瓶颈。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产品种类统计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梳理现有产品线，分析各类产品的订单占比、生产难度和周期等。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订单量与产品种类统计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生产计划完成情况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统计各生产环节计划完成率，分析未完成计划的原因。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生产进度监控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实时跟踪生产进度，确保生产按照计划进行。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对生产过程中出现的异常情况及时进行处理，降低对生产计划的影响。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生产计划执行情况回顾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瓶颈影响评估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评估瓶颈环节对生产效率和成本的影响程度，为制定改进措施提供依据。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瓶颈环节识别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通过数据分析、现场观察等方法识别生产过程中的瓶颈环节。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针对识别出的瓶颈环节，深入分析其原因，如设备故障、工艺不合理、物料供应不及时等。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瓶颈环节识别及原因分析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根据订单量和产品种类匹配度分析结果，调整生产计划，合理分配生产任务。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针对瓶颈环节，优化资源配置，如增加设备投入、改进工艺流程、提高物料供应效率等。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负荷均衡策略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通过加班、外协等方式平衡各生产环节的负荷，确保生产顺利进行。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制定持续改进计划，对生产过程中的问题进行持续改进，提高生产效率和质量。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负荷调整方案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https://d.book118.com/105133144022011110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2024-09-15T05:40:55.344</cp:lastPrinted>
  <dcterms:created xsi:type="dcterms:W3CDTF">2024-09-14T21:40:55Z</dcterms:created>
  <dcterms:modified xsi:type="dcterms:W3CDTF">2024-09-14T21:40:57Z</dcterms:modified>
</cp:coreProperties>
</file>