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71EAB-36E2-4B68-A269-3CD99EA31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87294-F9F0-4D39-B332-43D5AA439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B8718-C2AA-4982-8E87-C3B31379C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38838-8C62-43BF-9877-353495BDA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B58029-E0C5-4FFA-9F6B-9D9BCC3A9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B0A4E-CEF4-492B-82BA-1B9C520B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870528-E5E9-4795-A841-14333476E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AED44-E152-404D-8CFA-A5AE2418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23481-9981-4168-AE8B-9F411AFEA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56D0A-DDE4-41FC-9A6E-07EC660D8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34E55-37D6-49B9-8CD6-40E0EC750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133201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儿科护理常规操作规程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儿科常见疾病护理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儿科护理操作技术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儿科护理是针对儿童期（从出生到18岁）人群的护理，旨在促进儿童的健康、预防疾病、照顾患病儿童以及促进儿童的身心发展。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具有全面性、发展性、综合性、长期性和社会性的特点。全面性是指对儿童的身体、心理、社会和情感等方面的全面照顾；发展性是指要关注儿童的生长发育过程；综合性是指要综合考虑儿童的生理、心理和社会等多方面的因素；长期性是指对儿童的护理是长期的，需要持续关注；社会性是指要关注儿童的社会环境，包括家庭、学校和社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儿科护理的特点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以儿童为中心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儿科护理应以儿童为中心，全面关注儿童的身心健康，满足其生理、心理和社会等方面的需求。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整体与局部兼顾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儿科护理应从整体出发，兼顾局部，全面考虑儿童的身心状况，提供个性化的护理服务。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科学性与实用性结合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儿科护理应遵循科学原则，同时要注重实用性，以便更好地为儿童提供服务。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预防与治疗并重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儿科护理应注重预防，同时也要及时治疗儿童疾病，提高儿童的健康水平。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具备团队协作精神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儿科护理人员应具备团队协作精神，能够与其他医护人员密切配合，共同为儿童提供优质的医疗服务。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儿科护理人员应具备丰富的专业知识和技能，能够全面了解儿童的生理、心理和社会等方面的需求，并提供相应的护理服务。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儿科护理人员应具备良好的沟通能力，能够与儿童及其家长建立良好的关系，了解他们的需求和问题，并提供有效的解决方案。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具备耐心和细心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儿科护理人员应具备足够的耐心和细心，能够耐心地听取儿童及其家长的问题和诉求，细心地观察儿童的病情和身心状况，提供个性化的护理服务。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儿科护理人员的职责与要求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儿科常见疾病护理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密切观察孩子的病情变化，如出现高热、呼吸困难等症状应及时就医。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给孩子提供清淡、易消化的食物，鼓励孩子多喝水，以促进新陈代谢。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保持孩子舒适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根据孩子的症状，合理安排休息和活动，让孩子保持舒适状态。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儿童感冒时，家长应关注孩子的症状，采取适当的护理措施，促进孩子康复。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保持室内空气新鲜，定期开窗通风，避免孩子接触烟雾和二手烟。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儿童感冒护理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调整饮食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暂停给孩子喂食不易消化的食物，逐步过渡到清淡、易消化的饮食。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儿童腹泻时，家长应注意孩子的饮食和卫生习惯，采取适当的护理措施，预防脱水。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补充水分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给孩子喝含有电解质和葡萄糖的口服补液盐，以补充因腹泻而流失的水分和电解质。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注意卫生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保持孩子餐具、玩具等物品的清洁卫生，避免交叉感染。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密切观察孩子的病情变化，如出现高热、呕吐等症状应及时就医。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儿童腹泻护理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密切观察孩子的病情变化，如出现气喘、胸闷等症状应及时就医。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避免孩子接触过敏原和刺激物，如烟雾、花粉等。保持室内空气清新。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儿童哮喘时，家长应关注孩子的症状，采取适当的护理措施，预防哮喘发作。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按照医生的指导，规律使用哮喘控制药物，如吸入糖皮质激素等。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控制环境因素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规律用药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儿童哮喘护理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儿童湿疹时，家长应注意孩子的皮肤状况，采取适当的护理措施，减轻症状。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密切观察孩子的病情变化，如出现瘙痒、红肿等症状应及时就医。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勤洗澡，保持皮肤清洁干燥，避免过度使用化学清洁剂。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使用温和的保湿霜涂抹患处，以保持皮肤湿润。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使用保湿霜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避免给孩子穿过于紧身或粗糙的衣物，减少摩擦和刺激。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儿童湿疹护理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规律用药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按照医生的指导，规律服用抗癫痫药物，并注意药物副作用。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儿童癫痫时，家长应关注孩子的症状，采取适当的护理措施，预防癫痫发作。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保持规律的作息时间，避免过度疲劳和精神刺激。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密切观察孩子的病情变化，如出现抽搐、意识障碍等症状应及时就医。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确保孩子周围环境安全，避免因发作时受伤。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儿童癫痫护理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儿科护理操作技术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准确测量体温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在测量体温时，应确保使用合适的体温计，如耳温计或腋下体温计。测量前应将体温计归零，并确保测量方法正确。测量后应记录体温数值，并注意观察体温变化，以评估患儿的病情状况。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测量体温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https://d.book118.com/105133201113011100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2024-09-08T03:10:25.925</cp:lastPrinted>
  <dcterms:created xsi:type="dcterms:W3CDTF">2024-09-07T19:10:25Z</dcterms:created>
  <dcterms:modified xsi:type="dcterms:W3CDTF">2024-09-07T19:10:27Z</dcterms:modified>
</cp:coreProperties>
</file>