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60DBD-5C6C-434F-9132-2DE878AEC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B4052-8090-4450-892C-664121803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AFCFD-0B06-47A2-BC09-5AE8F1BAA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CD751-7A04-42B8-A645-6CE05A783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A22FF-2EC6-4B9E-8FD8-86AB21AB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D6A9ED-F38B-4CE2-B7A1-1ABDCD3D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DECCA5-3986-4BBB-9887-C256E2CAC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4E5E4-5654-47D0-A0F5-80AA4B228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47D45-193D-4F2B-B3B2-38A789398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6A6B4-0D80-4A05-B308-44E59F5E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46F29-9928-42A8-AD97-423BA718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40002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必修4综合探究学案\n## 1.高中政治必修4综合探究学案概述\n### 1.1高中政治必修4综合探究学案的重要性\n### 1.2高中政治必修4综合探究学案的目标\n### 1.3高中政治必修4综合探究学案的实施方法\n## 2.高中政治必修4综合探究学案内容与结构\n### 2.1高中政治必修4综合探究学案的内容概述\n### 2.2高中政治必修4综合探究学案的结构设计\n### 2.3高中政治必修4综合探究学案的教学重点与难点\n## 3.高中政治必修4综合探究学案教学策略与方法\n### 3.1高中政治必修4综合探究学案的教学策略\n### 3.2高中政治必修4综合探究学案的教学方法\n### 3.3高中政治必修4综合探究学案的教学评价\n## 4.高中政治必修4综合探究学案实践活动设计\n### 4.1高中政治必修4综合探究学案实践活动的重要性\n### 4.2高中政治必修4综合探究学案实践活动的类型与形式\n### 4.3高中政治必修4综合探究学案实践活动的组织与实施\n## 5.高中政治必修4综合探究学案开发与实施案例分析\n### 5.1高中政治必修4综合探究学案开发案例分析\n### 5.2高中政治必修4综合探究学案实施案例分析\n### 5.3高中政治必修4综合探究学案效果分析与反思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高中政治必修4综合探究学案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800"/>
              <a:t>高中政治必修4综合探究学案概述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高中政治必修4综合探究学案的重要性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提高学生政治学科素养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政治认同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政治学科素养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促进学生全面发展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提高教学质量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教学效果和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学生满意度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知识目标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政治学科的基本概念、原理和观点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所学知识分析和解决实际问题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能力目标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</p:grpSp>
        <p:grpSp>
          <p:nvGrpSpPr>
            <p:cNvPr id="1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情感目标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政治认同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高中政治必修4综合探究学案的目标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导入法</a:t>
                </a:r>
                <a:endParaRPr/>
              </a:p>
            </p:txBody>
          </p:sp>
          <p:sp>
            <p:nvSpPr>
              <p:cNvPr id="20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情境创设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问题引导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激发学生兴趣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引导学生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关注社会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参与实践</a:t>
                </a:r>
                <a:endParaRPr/>
              </a:p>
            </p:txBody>
          </p:sp>
        </p:grpSp>
        <p:grpSp>
          <p:nvGrpSpPr>
            <p:cNvPr id="20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探究法</a:t>
                </a:r>
                <a:endParaRPr/>
              </a:p>
            </p:txBody>
          </p:sp>
          <p:sp>
            <p:nvSpPr>
              <p:cNvPr id="2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提出问题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</p:grpSp>
        <p:grpSp>
          <p:nvGrpSpPr>
            <p:cNvPr id="21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讨论法</a:t>
                </a:r>
                <a:endParaRPr/>
              </a:p>
            </p:txBody>
          </p:sp>
          <p:sp>
            <p:nvSpPr>
              <p:cNvPr id="21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组织学生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沟通交流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提高学生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语言表达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辩证思维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高中政治必修4综合探究学案的实施方法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000"/>
              <a:t>高中政治必修4综合探究学案内容与结构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政治学科基础知识</a:t>
                </a:r>
                <a:endParaRPr/>
              </a:p>
            </p:txBody>
          </p:sp>
          <p:sp>
            <p:nvSpPr>
              <p:cNvPr id="2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政治学、经济学、哲学的基本概念、原理和观点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政治制度、政治参与、政治决策的过程和机制</a:t>
                </a:r>
                <a:endParaRPr/>
              </a:p>
            </p:txBody>
          </p:sp>
        </p:grpSp>
        <p:grpSp>
          <p:nvGrpSpPr>
            <p:cNvPr id="22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政治学科实践能力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分析政治现象、评价政治行为和决策的能力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参与政治活动、解决实际问题的能力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政治学科情感态度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对政治学科的兴趣和热情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对国家、社会和人民的责任感和使命感</a:t>
                </a:r>
                <a:endParaRPr/>
              </a:p>
            </p:txBody>
          </p:sp>
        </p:grpSp>
      </p:grpSp>
      <p:pic>
        <p:nvPicPr>
          <p:cNvPr id="22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高中政治必修4综合探究学案的内容概述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导入环节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情境创设：提出问题、展示图片、播放视频等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引导学生关注社会热点和参与政治实践</a:t>
                </a:r>
                <a:endParaRPr/>
              </a:p>
            </p:txBody>
          </p:sp>
          <p:pic>
            <p:nvPicPr>
              <p:cNvPr id="24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探究环节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问题引导：提出问题、分析问题、解决问题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鼓励学生独立思考和创新思维</a:t>
                </a:r>
                <a:endParaRPr/>
              </a:p>
            </p:txBody>
          </p:sp>
          <p:pic>
            <p:nvPicPr>
              <p:cNvPr id="24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讨论环节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分组讨论：小组讨论、汇报成果、互动交流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提高学生语言表达和辩证思维能力</a:t>
                </a:r>
                <a:endParaRPr/>
              </a:p>
            </p:txBody>
          </p:sp>
          <p:pic>
            <p:nvPicPr>
              <p:cNvPr id="25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总结环节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归纳总结：梳理知识、提炼观点、形成结论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巩固所学知识和提高学生实践能力</a:t>
                </a:r>
                <a:endParaRPr/>
              </a:p>
            </p:txBody>
          </p:sp>
          <p:pic>
            <p:nvPicPr>
              <p:cNvPr id="25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高中政治必修4综合探究学案的结构设计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教学重点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政治学科的基本概念、原理和观点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政治学科实践能力培养和方法指导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教学难点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政治现象的分析和评价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政治行为和决策的优化和建议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高中政治必修4综合探究学案的教学重点与难点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高中政治必修4综合探究学案教学策略与方法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现实生活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社会热点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政治认同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国家使命感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情境创设策略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问题引导策略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有挑战性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讨论互动策略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高中政治必修4综合探究学案的教学策略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https://d.book118.com/105140002102011113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高中政治必修4综合探究学案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2024-09-19T22:32:46.895</cp:lastPrinted>
  <dcterms:created xsi:type="dcterms:W3CDTF">2024-09-19T14:32:46Z</dcterms:created>
  <dcterms:modified xsi:type="dcterms:W3CDTF">2024-09-19T14:32:48Z</dcterms:modified>
</cp:coreProperties>
</file>