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698986-E757-467C-B85B-A7A9D3A4D2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358B65-A4E1-484C-86EC-2D7B5D6904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3B04B6-9805-4A9C-A038-72276EAE75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9C3D3B-3E3F-4FCC-971E-FD05B976E1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599AAC7-C08A-4722-81D6-6726440F99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3ECE63-2CF7-4F1A-82A3-66CF9BF956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C9F9BAF-AAF1-4F72-B4E6-71E4AAE7ED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F3FEE0-301D-4792-B196-004E6A2206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1482E1-EF4C-4683-8A4D-79D362FB5B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72E650-1EBD-4876-A351-84671CBE93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BFF03C-13EB-4E21-A641-309DEE0283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5143241334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如何评估并管理企业的财务报表真实性和灵活性风险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评估财务报表真实性风险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管理财务报表真实性风险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评估财务报表灵活性风险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管理财务报表灵活性风险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实践案例与经验教训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563" r="255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评估财务报表真实性和灵活性风险的目的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确保企业财务报表的准确性和可靠性，保护投资者和其他利益相关者的利益，维护企业的声誉和信誉。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评估财务报表真实性和灵活性风险的背景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随着企业经营环境的复杂性和不确定性增加，财务报表的真实性和灵活性风险也相应增加。企业需要加强风险管理，确保财务报表的准确性和可靠性，以应对潜在的挑战和危机。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指企业财务报表未能真实、准确地反映企业财务状况、经营成果和现金流量的风险。这种风险可能导致投资者和其他利益相关者对企业财务状况的误解，进而影响其决策和信心。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财务报表真实性风险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企业在编制财务报表时，利用会计政策和估计的灵活性进行不当操作，导致财务报表不能真实、准确地反映企业财务状况、经营成果和现金流量的风险。这种风险可能导致企业财务报表的误导性，损害投资者和其他利益相关者的利益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财务报表灵活性风险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财务报表真实性和灵活性风险的定义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评估财务报表真实性风险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审查财务报表的完整性和准确性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仔细审查企业的财务报表，包括资产负债表、利润表和现金流量表，确保所有重要信息均已完整披露，并且报表之间勾稽关系合理。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关注异常交易和事项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留意财务报表中是否存在异常交易或事项，如大额的非经常性交易、关联方交易或资产减值准备的计提等，这些可能是舞弊行为的迹象。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分析会计政策和会计估计的变更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关注企业是否频繁变更会计政策和会计估计，以及这些变更是否合理和符合会计准则的要求，警惕通过会计手段操纵利润的行为。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识别潜在的舞弊行为和错误陈述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分析财务报表的异常波动和趋势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比较历史数据和行业数据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将企业的财务报表数据与历史数据和行业数据进行比较，分析是否存在异常波动或趋势，如收入、利润或现金流量的快速增长或下降。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关注关键财务指标的变动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关注关键财务指标如毛利率、净利率、资产负债率、流动比率等的变动情况，分析这些变动是否合理和可持续。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分析经营活动的现金流量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分析企业经营活动的现金流量情况，关注现金流量的来源和运用是否符合业务逻辑和常理，以及是否存在大额的异常现金流入或流出。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结合行业特点和商业模式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根据企业所处的行业特点和商业模式，运用专业判断和经验评估财务报表的真实性风险。例如，某些行业可能存在较高的舞弊风险，而某些商业模式可能导致财务报表的复杂性增加。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考虑外部环境和经济因素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评估财务报表真实性风险时，需要考虑外部环境和经济因素的影响。例如，经济下行时期企业可能面临更大的经营压力和舞弊风险。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利用专业机构和专家的意见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可以寻求专业机构和专家的意见和帮助，如审计师、财务分析师或行业专家等，他们可以提供专业的分析和判断，帮助企业更准确地评估财务报表的真实性风险。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运用专业判断和经验评估真实性风险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管理财务报表真实性风险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强化职责分离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确保关键岗位之间职责分离，形成相互制约和监督的机制。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定期评估内部控制有效性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通过内部审计、外部审计等方式，定期评估内部控制体系的有效性，及时发现并纠正潜在问题。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设计合理的业务流程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确保业务流程设计合理且符合内部控制原则，降低错误和舞弊的可能性。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建立健全内部控制体系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强化与外部审计机构的合作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积极与外部审计机构合作，利用其专业知识和经验，共同提高财务报表的审计质量。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增强审计委员会的独立性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确保审计委员会成员具备独立性，能够客观公正地履行职责。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加大内部审计力度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通过增加内部审计资源、提高审计频率等方式，加大内部审计力度，确保财务报表的真实性。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强化审计委员会和内部审计的职能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制定明确的员工道德规范，引导员工树立正确的价值观和职业操守。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建立完善的员工道德规范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通过培训、宣传等方式，加强员工诚信教育，提高员工的诚信意识和道德水平。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加强员工诚信教育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建立合理的激励机制，鼓励员工遵守道德规范；同时，对于违反道德规范的行为，采取严厉的惩罚措施，形成有效的威慑力。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建立激励机制和惩罚措施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提高员工道德素质和诚信意识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https://d.book118.com/105143241334011113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2024-09-20T19:33:26.672</cp:lastPrinted>
  <dcterms:created xsi:type="dcterms:W3CDTF">2024-09-20T11:33:26Z</dcterms:created>
  <dcterms:modified xsi:type="dcterms:W3CDTF">2024-09-20T11:33:28Z</dcterms:modified>
</cp:coreProperties>
</file>