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D00EC3-9D9B-4C8B-8A0A-554A8C4513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D9D7F2-148A-4368-9DA0-515070EB0F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FD49A4-98B7-4AFA-98C5-0F01B3B40D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290C78-F464-4672-9EDC-1A9879B214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032A679-F45C-489F-8D3A-ACE0D7C514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7C31D0C-A5AE-4980-9899-3C41FD57A3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AE605CC-A714-41D3-B9F2-401ADFF072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BDCC77-E070-4886-9B7A-FB9D5F2A5B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539A93-3F3B-4C60-8AE8-CB02DFB717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DB8E43-C4CB-45DF-BA66-2912DE1FFF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6172DB-6462-4437-B536-C460FF3B58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5144131341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心脏介入手术术后护理PPT课件查房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心脏介入手术术后护理概述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术后常见问题及处理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术后生活护理指导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术后随访与复查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心脏介入手术术后护理研究进展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心脏介入手术术后护理概述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482" r="1048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68" r="3256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心脏介入手术简介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常见的手术类型包括冠状动脉造影、支架植入、射频消融等。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心脏介入手术是一种非开胸的手术，通过导管等器械在心脏或血管内进行操作，以治疗心脏疾病。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568" b="2656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术后护理的重要性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术后护理是确保手术成功的重要环节，有助于减少并发症、促进患者康复。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术后护理需要密切观察患者的生命体征、伤口情况，以及预防感染等。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术后需密切观察患者的生命体征、伤口情况，以及有无出血、感染等并发症。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术后患者可能存在焦虑、抑郁等心理问题，应给予心理支持，帮助患者树立信心、积极配合治疗。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心理支持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术后疼痛是常见的症状，应采取有效的疼痛管理措施，如药物治疗、心理支持等。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疼痛管理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根据患者的具体情况，指导患者合理饮食、适当活动，以促进康复。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饮食与活动指导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术后需严格执行无菌操作，预防感染的发生。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预防感染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术后常见问题及处理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术后疼痛与不适是常见并发症，需要关注患者的疼痛程度和持续时间，采取相应措施缓解疼痛。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术后疼痛与不适通常发生在术后24-48小时内，表现为胸部疼痛、肩背部疼痛等。轻度疼痛可采取药物治疗和心理疏导，重度疼痛则需要及时就医。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疼痛与不适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38" r="63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出血与血肿是术后常见并发症，需要密切观察患者情况，及时发现并处理。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出血与血肿通常发生在术后24小时内，表现为穿刺部位出血、皮下血肿等。轻度出血可采取压迫止血，重度出血则需要重新进行手术止血。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出血与血肿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感染是术后严重并发症，需要加强术后护理和预防措施，降低感染风险。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感染通常发生在术后3-5天内，表现为发热、局部红肿、疼痛等。感染需要使用抗生素进行治疗，同时加强伤口护理，保持伤口清洁干燥。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4075" r="140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心律失常是术后常见并发症，需要密切监测患者心电图，及时发现并处理。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心律失常通常发生在术后1-2周内，表现为心动过速、房颤、室性早搏等。轻度心律失常可采取药物治疗，重度心律失常则需要采取电复律或手术治疗。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心律失常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其他并发症包括气胸、血栓形成等，需要加强术后观察和护理，及时发现并处理。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气胸通常发生在术后1-2天内，表现为呼吸困难、气促等。气胸需要采取胸腔闭式引流术进行治疗。血栓形成通常发生在术后1-2周内，表现为肢体肿胀、疼痛等。血栓形成需要采取抗凝或溶栓治疗。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其他并发症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https://d.book118.com/105144131341011040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2024-09-01T08:06:53.745</cp:lastPrinted>
  <dcterms:created xsi:type="dcterms:W3CDTF">2024-09-01T00:06:53Z</dcterms:created>
  <dcterms:modified xsi:type="dcterms:W3CDTF">2024-09-01T00:06:55Z</dcterms:modified>
</cp:coreProperties>
</file>