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F05EB-6EBC-4616-BE15-CE8E25CBB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56E10-E97D-4CAE-A91D-2B824D73A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E915F-1E05-4841-BEE1-A3A0FD9BE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E7D23E-25AF-4001-9B18-444887F82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4CFEF3-BB94-4259-81AD-77EF0B664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2023C9-38EB-4B8D-BB5C-A81057E44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049AA4-CFB2-44F5-ACAF-6E6A1D912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0D8A5E-3430-42ED-AF12-45BABAF54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046AC-8E88-4BC5-8185-AE9FBF8A2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A4AD8-D04F-487D-8B12-D0F1D357F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E8F89-9AF0-4876-9915-03BA658FD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14430202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2024年度医院口腔科病例统计报告课件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18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2024年度口腔科病例总体情况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各类型口腔疾病病例统计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治疗措施及效果分析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口腔科医疗资源使用情况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口腔科医疗服务质量评价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了解口腔科疾病发病情况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通过对口腔科病例的统计和分析，了解本年度口腔科疾病的发病情况，为临床诊断和治疗提供参考。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评估医疗质量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通过对病例的梳理，评估医院口腔科的医疗质量和服务水平，发现存在的问题和不足，提出改进措施。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指导未来工作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根据统计结果和分析，为医院口腔科未来的工作提供指导，制定针对性的工作计划和措施。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本次统计报告的时间范围为2024年度。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病例类型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包括口腔科各类疾病，如龋齿、牙周病、口腔黏膜病等。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数据来源于医院口腔科的电子病历系统和手工登记本。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2024年度口腔科病例总体情况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2024年度口腔科共接收病例5000例。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病例总数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病例数量在一年中的分布较为均匀，未出现明显的季节性波动。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时间分布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本地患者占比70%，外地患者占比30%。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病例数量及分布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https://d.book118.com/105144302024011114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2024-09-21T02:18:04.471</cp:lastPrinted>
  <dcterms:created xsi:type="dcterms:W3CDTF">2024-09-20T18:18:04Z</dcterms:created>
  <dcterms:modified xsi:type="dcterms:W3CDTF">2024-09-20T18:18:06Z</dcterms:modified>
</cp:coreProperties>
</file>