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0071C-8F0A-44FD-BC11-79027EC25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6F01E-DEB0-4CD4-8129-A946B5F89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A1C56-D939-4084-A464-5D6FD644E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769423-4D08-4102-A034-B112DB559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B860BE-7936-431A-AA07-1026A6101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7BE52D-BC49-49EE-88E0-F1D4B70C1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DCD463-62DD-427E-8BD0-EC531CCBB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5CBC09-BF3C-4E7B-BA6F-BA3346F36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6F3BA3-65A7-41FB-A35A-7DDE46522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21FFE-2FDB-40F4-8FF7-C16E46406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1995D-9F3B-451E-8C18-7C7E6122A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14430213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28.酒店管理中的客户关系管理策略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酒店客户分析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酒店客户关系建立与维护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酒店客户投诉处理与改进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酒店客户关系管理中的技术应用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酒店客户关系管理的挑战与对策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客户关系管理概述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客户关系管理（CRM）是一种以客户为中心的商业策略，旨在通过深入了解客户需求、优化客户体验和提高客户满意度，从而建立长期、稳定、互利的客户关系。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在竞争激烈的酒店市场中，良好的客户关系管理对于提升酒店竞争力、增加客户忠诚度和促进业务增长具有重要意义。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客户信息管理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客户忠诚度计划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客户服务优化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客户关系管理在酒店业中的应用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通过积分、优惠、会员特权等方式，鼓励客户多次消费并建立长期合作关系。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定期收集客户反馈，评估客户满意度，及时发现问题并采取改进措施。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通过收集和整理客户信息，建立客户档案，以便更好地了解客户需求和偏好，提供个性化服务。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提高客户服务质量，包括前台接待、客房服务、餐饮服务等方面，确保客户在酒店期间获得愉快体验。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多渠道整合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客户关系管理的发展趋势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利用大数据和人工智能技术，对客户数据进行深度挖掘和分析，为酒店营销策略提供有力支持。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通过社交媒体平台与客户互动，提升品牌知名度和客户参与度。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整合线上线下多个渠道，为客户提供无缝衔接的服务体验。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根据客户需求和偏好，提供高度个性化的服务，如定制旅行计划、专属管家服务等。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酒店客户分析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371" b="1037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16" b="1441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客户群体划分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主要为公司或组织出差的商务人士，注重酒店地理位置、会议设施及商务服务。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以休闲度假或观光旅游为目的，关注酒店周边景点、餐饮娱乐设施及房间舒适度。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以家庭为单位出行，重视酒店亲子活动、儿童设施及家庭房型。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多次入住酒店，对酒店品牌和服务有高度认同感和忠诚度。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商务客户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旅游客户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家庭客户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忠诚客户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预订渠道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入住时间与时长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消费偏好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分析客户通过哪些渠道进行预订，如酒店官网、在线旅行社、电话预订等。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了解客户的入住习惯，包括入住时间和停留时长。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研究客户在酒店内的消费偏好，如餐饮、SPA、健身房等额外服务的选择。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客户消费行为分析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客户满意度调查与评估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定期向客户发送满意度调查问卷，收集客户对酒店各方面的评价和建议。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对收集到的数据进行深入分析，找出服务中的优点和不足。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根据分析结果，制定相应的改进措施并跟踪实施效果，不断提升客户满意度。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调查问卷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酒店客户关系建立与维护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优秀的接待服务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整洁舒适的客房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高效的响应速度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建立良好的第一印象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确保客房干净、整洁，提供舒适的睡眠环境和必要的设施，以满足客户的期望。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对客户提出的需求和问题，酒店应迅速作出反应，展现出高度的服务意识和专业素养。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提供热情、专业的接待服务，确保客户在入住酒店时感受到尊重和关注。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通过与客户沟通，了解他们的喜好、需求和期望，以便提供个性化的服务。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320" b="332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定制服务方案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394" b="339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提供专属服务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根据客户的需求，为他们量身定制服务方案，如特殊房型、餐饮服务、旅游安排等。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为重要客户或长期客户提供专属服务，如私人管家、专属楼层等，以提升客户忠诚度。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提供个性化服务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https://d.book118.com/105144302133011122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2024-09-25T20:46:16.293</cp:lastPrinted>
  <dcterms:created xsi:type="dcterms:W3CDTF">2024-09-25T12:46:16Z</dcterms:created>
  <dcterms:modified xsi:type="dcterms:W3CDTF">2024-09-25T12:46:18Z</dcterms:modified>
</cp:coreProperties>
</file>