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D6709-0EBF-47DA-A8F1-977A6CB5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8993F-58CE-4CD2-8D80-E709E830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FCDDC-D7D0-4940-BF6C-8B03D9F4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ED63E-EBD4-4439-A391-77245CD5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06857-0D32-4270-A0D8-141A2DF3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826D6-3DB9-4A29-BA0A-6FB17EB1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EE190-D260-441B-8F2D-8747487D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D1D2A-F232-4F99-AEA2-FC4E6215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33236-D233-473D-A889-D38D082D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C975-0B5B-4A7C-901F-F0B1DE6B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2F2A2-A4FF-4492-8EFE-925A7AFC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01044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设备与仪器仪表行业的基础知识培训课件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设备与仪器仪表关联性分析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行业法规标准与安全操作规范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新技术应用与发展动态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总结回顾与拓展思考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广泛涉及能源、环保、化工、医药、食品、机械等多个领域。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设备与仪器仪表行业的定义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指从事各种设备、仪器、仪表的研发、设计、制造、销售、安装、调试、维护等活动的产业领域。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行业主要产品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包括各种测量仪器、控制仪表、分析仪器、工业自动化仪表、传感器、执行器等。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设备与仪器仪表行业定义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经历了由机械化向自动化、智能化发展的过程，当前正处于数字化、网络化、智能化的新阶段。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行业主要挑战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市场规模不断扩大，技术水平不断提高，企业数量不断增加，国际竞争力不断提升。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面临技术更新快、市场需求多变、国际竞争激烈等挑战。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人工智能、大数据、物联网等新技术将与设备与仪器仪表行业深度融合，推动行业向更高水平发展。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随着工业4.0、智能制造等概念的普及，市场对高精度、高稳定性、高可靠性的设备与仪器仪表需求将不断增加。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随着全球化的深入发展，设备与仪器仪表行业的国际竞争将更加激烈，企业需要加强国际合作与交流，提升国际竞争力。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根据使用目的、工作原理、结构特点等，设备可分为动力设备、传导设备、工作设备、控制设备等。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不同类型的设备具有不同的功能特点，如动力设备提供动力，传导设备传递动力和运动，工作设备完成具体工艺过程，控制设备对设备进行监测和控制。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设备分类及功能特点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21" r="351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60" r="273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设备通常由动力部分、传动部分、工作部分、控制部分等组成。各部分之间相互配合，共同完成设备的功能。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设备的工作原理是指设备在运行时，各部件之间的相互关系和作用规律。了解设备的工作原理有助于更好地操作和维护设备。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根据生产需求、工艺要求、投资预算等因素，选择适合的设备型号和规格。选型时需要考虑设备的性能、可靠性、维修性、经济性等方面。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按照设备安装图纸和技术要求，进行设备的安装和调试。安装过程中需要注意设备的定位、找平、紧固等步骤，确保设备安装位置的准确性和稳定性。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在设备安装完成后，进行设备的试运行和调试。调试过程中需要检查设备的各项性能指标是否达到设计要求，发现问题及时进行调整和处理，确保设备的正常运行。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设备选型、安装与调试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仪器仪表基础知识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按照测量原理、使用场合、功能特点等，仪器仪表可分为温度仪表、压力仪表、流量仪表、物位仪表、分析仪表等。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各类仪器仪表具有不同的功能特点，如温度仪表用于测量温度，具有测量范围宽、精度高、稳定性好等特点；压力仪表用于测量压力，具有测量准确、可靠性高、安装方便等特点。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仪器仪表分类及功能特点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测量原理及误差分析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仪器仪表的测量原理包括电学原理、光学原理、热学原理、力学原理等。不同的测量原理适用于不同的测量对象和场合。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误差来源主要包括系统误差、随机误差和粗大误差。为减小误差，需对仪器仪表进行定期校准和维护，同时选择合适的测量方法和仪器仪表。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在选型时，需考虑测量对象、测量范围、测量精度、使用环境等因素，选择适合的仪器仪表型号和规格。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在使用仪器仪表时，需遵守安全操作规程，正确接线和安装，避免过载和误操作等行为。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定期对仪器仪表进行维护保养，包括清洁表面、检查接线和紧固件、更换易损件等，以确保其正常运行和延长使用寿命。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仪器仪表选型、使用与维护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设备与仪器仪表关联性分析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https://d.book118.com/105201044332011110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2024-09-16T10:41:48.976</cp:lastPrinted>
  <dcterms:created xsi:type="dcterms:W3CDTF">2024-09-16T02:41:48Z</dcterms:created>
  <dcterms:modified xsi:type="dcterms:W3CDTF">2024-09-16T02:41:51Z</dcterms:modified>
</cp:coreProperties>
</file>