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90924-44EC-4A01-B4B0-67AC000AD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1733D-9698-43FC-8E4D-9C0F54A10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28757-6A87-4F0C-A6AB-5ED9EFA53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1072D-97D1-47D3-B249-6FFD57856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4E657B-6367-46BB-BB81-6DC04D4F2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EE7FF4-CD6D-4E6E-A0D2-A1D377D84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FF4C66-C336-4A53-87E5-34306C4C6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BE856-5418-40D4-B253-EFB36E600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24004-B4E2-40BB-A875-1B5378979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4899C-99A8-4105-B1C3-CEF3BC915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BDB48-5F79-4A11-8DF2-2AA1DE921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2033202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安全引领生产发展因势而变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因势而变策略探讨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风险防范与应对措施设计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监督检查与考核评价机制构建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总结展望与未来发展规划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92" r="18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确保员工在生产过程中的人身安全和健康，防止事故和职业病的发生。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提供安全的工作环境和条件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为员工提供必要的安全设施和防护用品，降低工作风险。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配备安全设施和防护用品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提高员工的安全意识和技能，增强自我保护能力。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开展安全教育和培训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保障员工生命安全与健康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通过安全生产管理，降低事故发生的概率，减少事故给企业带来的直接和间接经济损失。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减少事故损失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树立良好社会形象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安全的生产环境有利于提高员工的工作积极性和生产效率，增加企业的经济效益。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企业注重安全生产，能够赢得社会的认可和尊重，提升企业的社会形象和品牌价值。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提升企业经济效益与社会形象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接受政府监管和社会监督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企业应当接受政府部门的监管和社会各界的监督，确保安全生产工作的落实。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遵守《安全生产法》等法律法规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企业必须严格遵守国家关于安全生产的法律法规，确保生产活动的合法性。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执行相关政策和标准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企业应当执行国家和地方政府发布的安全生产相关政策和标准，保障生产安全。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遵守国家法律法规及相关政策要求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实现可持续发展战略目标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保障资源可持续利用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安全生产有利于保障资源的可持续利用，促进企业的长期发展。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推动绿色低碳发展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通过安全生产管理，推动企业实现绿色低碳发展，降低对环境的影响。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安全生产对于保障员工权益、维护社会稳定和促进社会和谐具有重要意义。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安全生产现状分析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23" r="19723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安全生产形势总体稳定，但局部地区和行业仍存在较大风险。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新型工业化、信息化、城镇化等快速发展，给安全生产带来新挑战。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自然灾害、事故灾难等突发事件对安全生产造成严重影响。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当前安全生产形势及挑战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542" b="14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近期发生的重特大事故案例剖析，揭示事故原因和教训。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深入分析事故背后的管理漏洞和技术缺陷。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从事故中汲取经验，加强预防措施和应急救援能力。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典型事故案例剖析与启示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安全生产责任制未得到有效落实，部分企业和个人安全意识淡薄。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安全监管存在盲区，执法力度不够严格。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部分行业安全标准滞后，无法满足新形势下的安全需求。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安全教育培训不足，从业人员安全素质有待提高。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66" r="1686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046" r="2104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改进方向与目标设定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完善安全生产法律法规体系，提高法律效力和执行力。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强化政府监管责任，加大执法力度和惩处力度。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推动行业自律和标准化建设，提升行业整体安全水平。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加强安全教育培训和应急演练，提高从业人员安全意识和应对能力。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因势而变策略探讨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近年来，国家和地方政府对安全生产监管法规进行了频繁调整，企业需要及时了解并适应这些变化，以满足新的安全生产要求。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政策法规变动带来新要求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政策法规的变动可能会影响企业的安全投入和效益，企业需要评估这些影响并制定相应的应对策略。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影响企业安全投入与效益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政策法规的变动通常会推动整个行业安全水平的提升，企业需要积极参与并响应，以保持自身在行业中的竞争力。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推动行业安全水平提升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政策法规变动对安全生产影响分析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优化安全监测与预警系统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通过科技创新，企业可以优化安全监测与预警系统，实现对生产过程的实时监控和预警，及时发现并处理安全隐患。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提升应急救援能力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科技创新还可以帮助企业提升应急救援能力，例如利用无人机、智能机器人等设备进行救援，提高救援效率和质量。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引入先进的安全技术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企业可以积极引入物联网、大数据、人工智能等先进技术，以提升本质安全水平。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4704" r="470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科技创新在提升本质安全水平中应用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推行全员参与的安全管理模式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企业可以推行全员参与的安全管理模式，鼓励员工积极参与安全管理和监督工作，共同维护企业的安全生产。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引入第三方安全监管服务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企业可以引入第三方安全监管服务，借助专业的安全监管机构对企业的生产过程进行全面监管和评估，提高安全管理的专业性和有效性。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实施安全绩效考核与奖惩机制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企业可以实施安全绩效考核与奖惩机制，将安全绩效与员工薪酬、晋升等挂钩，增强员工的安全意识和责任感。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管理模式创新以适应新形势需求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https://d.book118.com/105203320224011111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2024-09-17T13:15:27.252</cp:lastPrinted>
  <dcterms:created xsi:type="dcterms:W3CDTF">2024-09-17T05:15:27Z</dcterms:created>
  <dcterms:modified xsi:type="dcterms:W3CDTF">2024-09-17T05:15:29Z</dcterms:modified>
</cp:coreProperties>
</file>