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E8038-8B52-44E8-927C-7D1BA3A7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D086C-B3BF-4161-961F-4D8E5F5D8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50A6C-F937-41C6-85C0-E8B797C3D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1F6A5-3625-4B5C-AE74-FA92DFAFE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8CBA2-F5A7-4AAB-B124-62EBFC98E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333C9-A95F-4D9C-A402-79237FBF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EF8A5-F18D-4A52-A187-DE3B37638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6B091-0F2B-4050-A7B4-1D5B8629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D67CB-2155-4E33-80FC-EB14AE04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8E588-BA21-4927-934D-B1CFC240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A515A-2E53-45F3-99D0-54C0DE8C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04013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医药经理的渠道管理能力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渠道关系维护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渠道运营优化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1" b="2447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30" b="2863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根据中间环节的多少和渠道成员的组成，可以将渠道分为直接渠道和间接渠道、长渠道和短渠道、宽渠道和窄渠道等。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渠道是商品从生产者向消费者转移过程中所经过的路径，包括各级批发商、零售商、代理商等中间环节。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医药产品涉及疾病治疗与健康维护，要求渠道成员具备专业的医药知识和销售技能。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医药产品的生产、流通、销售等环节受到严格的法规监管，渠道管理需遵循相关法规要求。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医药产品信息不对称现象严重，要求渠道成员加强信息传递与沟通，提高透明度。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医药渠道特点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通过优化渠道结构和管理方式，提高商品流通效率，降低销售成本。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建立稳定、高效的渠道网络，有助于企业快速响应市场变化，提升市场竞争力。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实现共赢发展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良好的渠道管理能够平衡各方利益，实现生产商、中间商和消费者的共赢发展。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医药经理角色与职责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20" b="2102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医药经理是医药企业的重要职位，负责全面管理医药产品的渠道销售工作。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他们需要具备专业的医药知识和市场洞察力，能够制定并执行有效的销售策略。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医药经理还需要与各类渠道合作伙伴建立良好的合作关系，确保产品的顺畅流通。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积极寻找新的渠道合作伙伴，如医院、药店、经销商等，以扩大产品的销售网络。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维护现有渠道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定期拜访现有渠道合作伙伴，了解他们的需求和反馈，及时解决合作中的问题。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根据市场变化和合作伙伴的表现，不断调整和优化渠道结构，提高销售效率。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渠道拓展与维护职责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指导销售团队制定销售计划，分配销售任务，并监督执行过程。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领导销售团队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与市场、生产、研发等部门保持密切沟通，确保产品的市场适应性和销售支持。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代表公司与渠道合作伙伴进行商务谈判，争取有利的合作条件和资源支持。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通过对医药行业的深入研究，了解市场发展趋势、政策法规变化以及技术创新动态，为渠道拓展提供决策支持。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分析竞争对手的渠道布局、产品策略、市场份额等，以制定针对性的渠道拓展策略。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客户需求挖掘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深入了解目标客户的需求、购买行为及偏好，以便精准定位渠道拓展方向。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根据产品特性和市场需求，选择合适的渠道类型，如医院、药店、线上平台等。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渠道类型选择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对目标渠道进行质量评估，包括渠道规模、覆盖范围、合作意愿、信誉等方面，确保选择的渠道符合公司要求。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渠道质量评估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根据市场情况和公司战略，合理规划渠道布局，实现渠道的互补和协同发展。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渠道布局规划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目标渠道选择与评估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合作条款协商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与合作方进行充分沟通和协商，明确合作条款和权益保障，确保合作顺利进行。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合作效果评估与调整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定期对合作效果进行评估，及时发现问题并进行调整和优化，确保合作持续稳定并达到预期目标。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根据渠道特点和合作需求，设计创新的合作模式，如独家代理、区域代理、战略合作等，以实现双方共赢。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渠道关系维护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https://d.book118.com/105204013300011103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2024-09-13T05:44:44.654</cp:lastPrinted>
  <dcterms:created xsi:type="dcterms:W3CDTF">2024-09-12T21:44:44Z</dcterms:created>
  <dcterms:modified xsi:type="dcterms:W3CDTF">2024-09-12T21:44:46Z</dcterms:modified>
</cp:coreProperties>
</file>