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9DC3DC-E5C0-4582-8D56-2BB46F9EE1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2B3334-3F96-494B-9238-B998A82F2A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AEFD45-4CC2-424A-86AA-DE92609EF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2E5CD8-0B08-4C9D-8FE9-868F037D9F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10FACD-8AAA-48CF-99D7-DBFBF50D5C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5FF024-1618-40EF-A2B7-8D32871FE0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E9606DC-FC74-4090-9DF3-1826868F87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14AD66-291D-463B-A1D9-0C31EBFEBB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AE72B2-2B8D-4BC2-9DCA-58F9FE3F7D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1EF974-1B7D-46CF-859F-A9C9C796B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ACBFDE-F8AB-4BDF-8E77-3D2FF1F6AF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5.jpeg" /><Relationship Id="rId6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5210003032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企业组织架构调整方案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2023-12-28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当前组织架构分析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组织架构调整方案设计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关键实施步骤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预期成果与效益分析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风险应对策略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随着市场竞争的加剧，企业需要不断调整自身组织架构以适应市场变化，提高竞争力。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适应市场变化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提升运营效率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通过组织架构调整，企业可以更加合理地配置资源，提高资源利用效率。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合理的组织架构能够降低企业运营成本，提高运营效率。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本次组织架构调整遵循战略导向、市场导向、效率导向和协同导向等原则。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调整原则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调整内容包括部门设置、职责划分、人员配置和流程优化等方面。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调整内容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通过本次调整，企业期望实现组织结构的优化、运营效率的提升和市场竞争力的增强。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调整目标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调整方案概述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当前组织架构分析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现有组织架构特点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层级式结构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当前组织架构采用传统的层级式结构，包括高层管理、中层管理和基层员工。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部门化分工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企业按照职能划分不同部门，各部门负责相应的业务领域。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集权式决策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决策权主要集中在高层管理，中基层员工参与决策的机会较少。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部门间沟通不畅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各部门之间缺乏有效沟通，导致信息不透明，资源无法共享。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决策效率低下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由于决策权过于集中，导致决策过程缓慢，无法迅速响应市场变化。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员工参与度低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员工参与决策的机会较少，导致员工积极性不高，缺乏归属感。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存在问题及挑战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减少管理层级，提高决策效率，增强企业灵活性。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扁平化组织架构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促进不同部门之间的沟通与协作，打破部门壁垒，实现资源共享。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加强部门间协作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6006" r="6006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490" r="249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赋予员工更多参与决策的机会，提高员工积极性和归属感。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员工参与决策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改进方向与目标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组织架构调整方案设计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业务单元划分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根据企业战略和业务特点，合理划分业务单元，实现专业化运营。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组织结构类型选择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根据企业规模、业务特点和市场环境，选择合适的组织结构类型，如直线制、职能制、事业部制等。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扁平化管理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减少管理层级，提高决策效率，增强企业灵活性。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整体架构优化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根据企业战略和业务需求，设置相应的职能部门和业务部门，确保企业高效运转。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部门设置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明确各部门职责边界和协作方式，避免职责交叉和推诿现象。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职责划分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针对企业战略重点和业务关键领域，加强相关部门的资源配置和能力建设。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关键部门强化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部门设置与职责划分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人才梯队建设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建立人才储备和梯队培养机制，为企业长远发展提供人才保障。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岗位设置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根据业务流程和工作需要，合理设置岗位，明确岗位职责和任职要求。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人员配置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根据岗位需求和人员素质要求，进行人员选拔和配置，确保人岗匹配。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岗位设置与人员配置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134" b="1213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流程优化与协同机制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全面梳理企业业务流程，识别流程瓶颈和问题点。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针对流程问题点，进行流程再造和优化设计，提高企业运营效率。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加强部门间、岗位间的协同合作，建立有效的沟通、协调和协作机制。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借助信息技术手段，实现企业流程自动化、智能化管理，提高管理效率。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流程梳理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流程优化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协同机制建立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信息化支持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关键实施步骤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https://d.book118.com/105210003032011043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2024-09-04T18:52:31.805</cp:lastPrinted>
  <dcterms:created xsi:type="dcterms:W3CDTF">2024-09-04T10:52:31Z</dcterms:created>
  <dcterms:modified xsi:type="dcterms:W3CDTF">2024-09-04T10:52:34Z</dcterms:modified>
</cp:coreProperties>
</file>