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EFB49-64EF-483E-970D-86EF4199A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2A35C-BA22-4917-BA4D-6331B0632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3D6AD-273F-4237-A467-A71CEF8F3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DDDF4-07A0-445F-A3F8-C217DCA37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00BD43-A0E1-48F7-82A3-EC323B871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75A34B-C174-4E55-9A3F-7D7FECE00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E8F038-B511-415A-9DDA-86FFF36E7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5C777-8E23-44DE-A1CF-0B1A6643B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1EDE3-7FDF-44B2-9FCF-5A20A24AA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6AEAE-1CCA-4229-A64D-2354D01F6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2EE49-5413-4FDA-A424-8308EC405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10013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发展职业生涯规划与发展路径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自我认知与职业定位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职业生涯目标设定与实现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职业生涯发展路径选择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职业生涯中的挑战与应对策略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职业生涯规划的评估与调整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是指个人与组织相结合，在对一个人职业生涯的主客观条件进行测定、分析、总结的基础上，对自己的兴趣、爱好、能力、特点进行综合分析与权衡，结合时代特点，根据自己的职业倾向，确定其最佳的职业奋斗目标，并为实现这一目标做出行之有效的安排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职业生涯规划有利于个人明确职业方向、提升职业竞争力、实现职业目标，同时也有利于组织选拔和培养优秀人才、提高员工满意度和忠诚度、促进组织长远发展。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明确职业方向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通过职业生涯规划，个人可以了解自己的兴趣、能力和价值观，从而明确自己的职业方向和目标。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通过制定科学合理的职业生涯规划，个人可以有针对性地提升自己的知识、技能和经验，增强自己的职业竞争力。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实现职业目标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通过职业生涯规划，个人可以制定可行的职业发展计划，逐步实现自己的职业目标。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了解自己的兴趣、能力、价值观和性格特点，明确自己的优势和劣势。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职业探索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了解不同职业的特点和要求，探索适合自己的职业领域。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根据自己的兴趣、能力和职业探索结果，设定明确的职业目标。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制定实现职业目标的详细计划，包括学习、培训、实践等方面的安排。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行动实施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按照计划积极行动，不断提升自己的知识、技能和经验。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评估调整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定期评估自己的职业发展状况，根据实际情况调整职业规划和目标。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自我认知与职业定位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了解自己的性格特点，如内向或外向、理性或感性等。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明确自己感兴趣的事物和活动，以及在这些领域的投入程度。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认清自己的核心价值观，如追求创新、注重团队协作、强调公平正义等。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02" r="315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52" r="303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探索自己感兴趣的职业领域，了解相关行业的发展趋势和前景。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职业兴趣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明确自己在职业中追求的价值，如成就感、社会地位、经济收益等。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职业价值观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职业兴趣与价值观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103" b="291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评估自己在特定职业领域所需的专业技能和知识水平。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识别并培养适用于多种职业领域的通用技能，如沟通能力、领导力、解决问题的能力等。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职业能力与技能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通用技能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设定明确的短期和长期职业目标，确保职业发展与个人愿景相契合。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基于自我认知、职业兴趣、价值观和能力技能，做出符合自身特点的职业选择。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职业定位与选择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职业生涯目标设定与实现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短期目标设定与实现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明确短期目标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分析目标实现所需的技能、知识和资源，制定具体的实施计划。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持续学习与提升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通过培训、实践等方式不断提升自身能力，确保短期目标的顺利实现。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根据当前职业阶段和自身能力，设定1-2年内可实现的短期目标。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设定中期目标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在短期目标的基础上，结合职业发展趋势和自身职业规划，设定3-5年的中期目标。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制定阶段性计划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将中期目标分解为若干个阶段性目标，并制定相应的实施计划。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积极关注所在行业或领域的最新动态和趋势，以便及时调整目标和计划。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中期目标设定与实现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不断调整与优化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随着时间和环境的变化，不断对长期目标进行调整和优化，确保其与实际发展相符合。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确定长期目标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根据自身的职业理想和发展愿景，设定5年以上的长期目标。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分析长期目标实现所需的条件、资源和时间等因素，制定全面的长期规划。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长期目标设定与实现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及时评估进度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定期评估目标的完成情况，分析存在的问题和困难。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调整目标与计划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根据实际情况和目标评估结果，及时调整目标和实施计划。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保持灵活性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在职业生涯发展过程中，保持对目标和计划的灵活性，以便更好地应对各种变化和挑战。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https://d.book118.com/105210013023011101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2024-09-09T09:09:43.811</cp:lastPrinted>
  <dcterms:created xsi:type="dcterms:W3CDTF">2024-09-09T01:09:43Z</dcterms:created>
  <dcterms:modified xsi:type="dcterms:W3CDTF">2024-09-09T01:09:46Z</dcterms:modified>
</cp:coreProperties>
</file>