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9B45D-C493-4B05-848B-FB90C5133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8BC9B-3963-4657-8801-48EFF8D90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0396B8-4E57-4129-ADF8-276923E6E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E40525-ED99-4D6A-A0B4-C39A967C8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27EB41-1DD7-4178-B1E4-9FEE833A3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8B27FF-93EC-4C9C-AE23-BFA3AFDF6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8D057D-EC6D-4B56-8653-F038FFCA6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A0CDAB-888A-4DD2-8A19-0099707C6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1B41B9-23BA-4FB0-8D36-C703F0843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45944-052A-41F5-AA99-8FE086323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B5467-1017-44F9-90B8-7A64F68E4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21003414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ffr术中护理配合的挑战与解决方案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79" r="298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369" r="3336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确保手术过程中的护理配合能够提高手术效率，降低手术风险，提高患者满意度。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随着医疗技术的不断发展，手术室护理配合在手术中的地位越来越重要，良好的护理配合能够为手术的顺利进行提供有力保障。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685" b="56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提高手术效率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有效的护理配合能够缩短手术时间，提高手术效率，为患者带来更好的治疗效果。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降低手术风险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通过细致的护理配合，可以降低手术过程中的风险，减少并发症的发生，保障患者的安全。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提高患者满意度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优质的护理配合能够让患者感受到医护人员的专业性和关爱，从而提高患者满意度，增强患者对医院的信任度。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FFR术中护理配合是指在心导管介入手术中，护理人员与医生、技师等手术团队成员密切配合，为手术提供必要的护理支持和协助。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FFR术中护理配合具有专业性、协作性和细致性的特点。护理人员需具备丰富的专业知识和技能，熟悉手术流程和要求，与团队成员有效沟通，确保手术顺利进行。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FFR术中护理配合的目标是提高手术效率，保障手术安全，减少并发症，为患者提供优质的护理服务。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FR术中护理配合遵循专业性、协作性和规范性的原则。护理人员需保持高度的专业素养，积极参与手术配合，严格遵守操作规程和消毒规范，确保手术过程的安全和无菌。同时，加强与手术团队成员的沟通和协作，共同完成手术任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护理配合的目标和原则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ffr术中护理配合流程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958" r="10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协助患者进行术前检查，了解患者的身体状况和病情，向患者介绍手术流程和注意事项，缓解患者的紧张情绪。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确认手术时间、手术部位和手术方式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与医生沟通，了解手术的具体要求和注意事项，确保手术顺利进行。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准备手术器械和用品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根据手术需要，准备相应的手术器械、敷料、药品等，确保手术过程中所需的物品齐全。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在手术过程中，密切监测患者的生命体征，包括心率、血压、呼吸等，确保患者状态稳定。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协助医生进行手术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181" r="1018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根据手术需要，协助医生进行手术操作，传递手术器械、敷料等物品，确保手术顺利进行。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在手术过程中，如遇突发情况，如出血、过敏等，应迅速采取应对措施，确保患者安全。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指导患者进行康复训练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根据患者的具体情况，指导患者进行适当的康复训练，促进患者的恢复。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定期回访和随访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对患者进行定期回访和随访，了解患者的恢复情况，提供必要的指导和支持。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观察患者恢复情况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手术后，密切观察患者的恢复情况，包括伤口愈合、生命体征等，发现问题及时处理。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https://d.book118.com/105210034144011104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2024-09-14T06:09:02.824</cp:lastPrinted>
  <dcterms:created xsi:type="dcterms:W3CDTF">2024-09-13T22:09:02Z</dcterms:created>
  <dcterms:modified xsi:type="dcterms:W3CDTF">2024-09-13T22:09:04Z</dcterms:modified>
</cp:coreProperties>
</file>