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7C763F-8A70-4612-8701-81DBBB7CE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B8350E-38B0-4FEC-8F3B-B78382955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72A12C-EFB4-4759-B997-640E7E315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55427B-987F-44C2-BA52-DBF23FDB8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3E1240-ED06-4087-B818-ACD333A7EE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336796-A80D-48B8-A6D2-DB3C454778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852020-16D7-4B66-AF5E-DC9D3F8D6A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F5E0BF-08D9-4323-9964-16FCB5FE7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053E54-B3AC-4AF1-BB04-F7680BF2A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64F12-E72F-4EC8-BDCA-AE9A2A3A8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78D6BC-1CE3-43F3-85BA-CF1B534A1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21200311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《抗生素的生产》ppt课件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抗生素的生产过程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抗生素的制造设备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抗生素生产的挑战与解决方案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抗生素生产的未来展望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抗生素简介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抗生素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指由微生物（包括细菌、真菌、放线菌属）或高等动植物在生活过程中所产生的具有抗病原体或其他活性的一类次级代谢产物，能干扰其他生活细胞发育功能的化学物质。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抗生素的发现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自1943年以来，青霉素的发现开启了抗生素治疗的新纪元，随后科学家们陆续发现了更多的抗生素，如链霉素、氯霉素、土霉素等。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抗生素的分类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根据来源和作用机制，抗生素可分为天然抗生素和半合成抗生素。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抗生素的种类</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大环内酯类</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氨基糖苷类</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红霉素、阿奇霉素等。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链霉素、庆大霉素等。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β-内酰胺类</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四环素类</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其他类</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青霉素类和头孢菌素类。</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四环素、土霉素等。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氯霉素、磺胺类等。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抗生素的作用机制</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抑制细菌细胞壁合成：如青霉素类和头孢菌素类。</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改变细菌细胞膜通透性：如大环内酯类。</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抑制细菌蛋白质合成：如四环素类和氨基糖苷类。</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影响核酸合成：如喹诺酮类。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抗生素的生产过程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发酵方式有多种，包括分批式、流加式和连续式发酵，根据不同的抗生素种类和生产需求选择合适的发酵方式。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发酵过程中需要控制温度、压力、pH值、溶氧等参数，以保证微生物的正常生长和抗生素的产量。</a:t>
            </a:r>
          </a:p>
        </p:txBody>
      </p:sp>
      <p:pic>
        <p:nvPicPr>
          <p:cNvPr id="7" name="Picture 7"/>
          <p:cNvPicPr>
            <a:picLocks noChangeAspect="1"/>
          </p:cNvPicPr>
          <p:nvPr/>
        </p:nvPicPr>
        <p:blipFill>
          <a:blip r:embed="rId2"/>
          <a:srcRect t="7569" b="756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432" r="543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171" r="91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微生物发酵是抗生素生产的主要过程，通过培养微生物，使其在适宜的条件下大量繁殖，并生产出抗生素。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微生物发酵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提取和纯化过程中需要控制温度、pH值等参数，以保证抗生素的稳定性和纯度。</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提取是从发酵液中分离出抗生素的过程，通常采用萃取法、沉淀法、吸附法等方法。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纯化是将提取出的抗生素进行纯度提高的过程，通过多次重结晶、色谱分离等技术实现。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提取和纯化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6667" b="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结晶是将纯化后的抗生素溶液通过降温、蒸发等方法形成晶体。</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干燥是将湿晶体中的水分去除，得到干燥的抗生素粉末。</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结晶和干燥过程中需要控制温度、湿度等参数，以保证抗生素晶体的质量和干燥效果。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结晶和干燥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抗生素的制造设备</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https://d.book118.com/105212003112011044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2024-09-06T15:25:57.724</cp:lastPrinted>
  <dcterms:created xsi:type="dcterms:W3CDTF">2024-09-06T07:25:57Z</dcterms:created>
  <dcterms:modified xsi:type="dcterms:W3CDTF">2024-09-06T07:25:59Z</dcterms:modified>
</cp:coreProperties>
</file>