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978510-D105-4430-813B-CFF9C1A8D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8A2F6-2068-438F-A344-25B1BC9C2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D532E3-C4DE-4AA7-9883-7C1B748C3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420C79-8565-43EA-A88F-970A649A5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9C3D83-F8BA-4CCE-849D-DF45BF7B48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BB2FDF-05C4-4448-B718-80579166F4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233DAD-3968-4E73-A79B-0CBB502A26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86F45-B590-40D3-908D-D1B917FE57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F8DAE-E48B-4A7B-91E1-694F21223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5FC1CC-CF10-46E0-B49E-E3281D705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76FC3-614F-46D0-A5B1-3F51F5A650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2123043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经方治疗阵发性心动过速的临床效果观察与应用分析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临床资料与方法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临床效果观察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讨论与结论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阵发性心动过速是一种常见的心律失常，对患者的生活质量和健康状况造成严重影响。</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经方治疗作为中医药学的重要组成部分，具有悠久的历史和丰富的实践经验，对于阵发性心动过速的治疗具有独特的优势。</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本研究旨在观察经方治疗阵发性心动过速的临床效果，并分析其应用情况，为临床推广提供科学依据。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阵发性心动过速概述</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阵发性心动过速是指起源于心房或房室交界区的心动过速，大多数是由于折返激动所致。</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临床表现包括心悸、胸闷、头晕、乏力等症状，严重时可导致晕厥和心力衰竭。</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诊断主要依据心电图检查，包括常规心电图、动态心电图等。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经方治疗起源于古代中医经典著作，如《伤寒论》、《金匮要略》等，具有悠久的历史和深厚的理论基础。</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随着现代医学的发展，经方治疗在阵发性心动过速等心律失常领域的应用逐渐得到认可和推广。</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目前，经方治疗已经成为中医药学治疗阵发性心动过速的重要手段之一，并在临床实践中取得了良好的效果。</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经方治疗的历史与现状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临床资料与方法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病例选择与诊断标准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病例选择</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选择符合阵发性心动过速诊断标准的患者，排除其他严重心脏疾病及肝肾功能不全者。</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诊断标准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参照《中医内科学》及《中药新药临床研究指导原则》中阵发性心动过速的诊断标准，结合患者临床症状、心电图表现等进行诊断。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采用经方治疗，根据患者病情及体质情况，选择合适的经方进行加减治疗。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治疗方法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常用经方包括炙甘草汤、桂枝甘草龙骨牡蛎汤、黄连温胆汤等，具体方剂选择需根据患者病情及体质情况而定。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方剂选择</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治疗方法与方剂选择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疗效评价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根据患者临床症状、心电图表现等进行评价，分为痊愈、显效、有效和无效四个等级。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评价标准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痊愈为临床症状完全消失，心电图恢复正常；显效为临床症状明显改善，心电图基本恢复正常；有效为临床症状有所改善，心电图有所改善；无效为临床症状及心电图均无改善或加重。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783" r="2178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疗效评价标准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临床效果观察</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https://d.book118.com/105212304324011101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2024-09-10T12:11:51.503</cp:lastPrinted>
  <dcterms:created xsi:type="dcterms:W3CDTF">2024-09-10T04:11:51Z</dcterms:created>
  <dcterms:modified xsi:type="dcterms:W3CDTF">2024-09-10T04:11:53Z</dcterms:modified>
</cp:coreProperties>
</file>