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454E0-AB63-4104-BE8C-6D04DDEB7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A4E25-08E6-4E93-80F5-EA63C1236B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D87DC6-B32A-4DED-8ED1-94CED70F2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66EB5-2488-4D5F-AA24-03272D655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767812-ABC1-4683-9008-EEB1AE82C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7C3D2A-40B6-4CA1-B13C-C748B9415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B95BBE-747D-48C6-B997-7D5BD9EF9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8D5B05-0FFF-4E42-87C1-BD30D9E11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3DFF54-04BE-40B3-B6EB-A26D1B66C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0938E-FDDC-4CC9-B1B5-DDC920471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F307A-8D54-4277-A419-8BAE36E15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21434103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农药残留产生的原因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农药残留检测方法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农药残留标准与法规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农药残留预防的未来展望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农药残留的危害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农药残留可能导致急性中毒，出现头痛、恶心、呕吐、腹痛等症状，严重时甚至可能导致昏迷或死亡。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急性中毒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长期摄入低剂量的农药残留可能对人体的免疫系统、神经系统和生殖系统造成慢性危害，如记忆力下降、免疫力低下、生殖障碍等。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慢性危害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部分农药残留具有致癌性，长期接触可能增加患癌症的风险。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致癌风险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对人体的危害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农药残留可能对土壤、水源和生态系统造成破坏，影响生物多样性。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生态破坏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333" r="12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000" b="12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水体污染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667" r="3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农药残留会污染土壤，影响土壤的理化性质，降低土壤质量。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农药残留可能通过地表水和地下水污染水源，影响水生生物和人类健康。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对环境的危害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农产品质量下降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农药残留超标的农产品可能对消费者健康造成危害，影响消费者信心和农产品市场竞争力。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农业可持续发展受阻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农药残留问题可能影响农业可持续发展，制约农业产业升级和绿色转型。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抗药性增强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长期使用农药可能导致病虫害产生抗药性，使农药效果降低甚至失效。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6875" r="6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对农业的危害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农药残留产生的原因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农药使用量过大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在农业生产中，为了提高产量和防治病虫害，有时会过量使用农药，导致农药残留超标。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农药使用方法不当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不正确的农药使用方法，如不按照说明书配制农药、不均匀施药等，也会导致农药残留。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农药残留时间过长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一些农药在土壤中残留时间较长，不易降解，即使在农作物收获后仍可能存在农药残留。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农药使用不当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农产品采收不及时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农产品采收不及时，会导致农药在农作物上残留时间延长，增加农药残留的风险。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在采收过程中，如果没有采取正确的采收方法，如不洗手、不戴手套等，也可能导致农药残留。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农产品加工处理过程中，如果没有采取正确的加工方法，如清洗不彻底、加工工具不卫生等，也可能导致农药残留。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在储存和运输过程中，如果没有采取正确的措施，如密封包装不严、温度控制不当等，也可能导致农药残留。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农产品加工处理不当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农药残留预防措施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875" r="12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合理安排用药时间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根据病虫害发生规律，选择最佳防治时期施药，避免在高温、高湿等不利条件下施药。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选用低毒、低残留农药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优先选择具有内吸性、渗透性、耐雨水冲刷等特性的农药，以降低农药残留。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严格控制用药量与浓度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按照农药使用说明书的推荐剂量使用，避免过量使用。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科学合理使用农药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掌握安全间隔期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在农药使用后，确保农产品在安全间隔期内采收，避免农药残留超标。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定期检测农产品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对即将上市的农产品进行农药残留检测，确保符合相关标准。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建立农产品追溯体系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对农产品生产、加工、运输、销售等环节进行全程追溯，确保产品质量安全。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及时采收农产品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https://d.book118.com/105214341033011044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2024-09-06T08:38:07.549</cp:lastPrinted>
  <dcterms:created xsi:type="dcterms:W3CDTF">2024-09-06T00:38:07Z</dcterms:created>
  <dcterms:modified xsi:type="dcterms:W3CDTF">2024-09-06T00:38:09Z</dcterms:modified>
</cp:coreProperties>
</file>