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3ED4B9-6839-4705-9570-49ED756E46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E13EC-8A31-4AA2-99E6-B7F29D2CF0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092C88-84D3-4907-AB72-42B207757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E1DB29-6D91-4365-BC86-84752CBB3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6CA899-ABE5-409F-BF0D-C29BC494B7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B39C76-88F1-4849-A580-A551A81B25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58858D-4498-47A3-B3EA-AA9CBA988D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58B457-124E-4EFF-BEB4-EF537A18F5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827912-2F88-4716-B553-CD1525739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A2B65-534F-45B6-81A8-7B0090F32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5608F9-E9FB-4331-A6AE-1172AE43F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2202420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管理机构及其职责</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汇报时间：</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管理机构的种类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管理机构的职责</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管理机构的运作方式</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管理机构面临的挑战与解决方案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管理机构案例研究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管理机构概述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管理机构的定义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管理机构是指负责组织、协调、监督特定领域或行业的管理和运营活动的组织机构。</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管理机构通常具有行政权力，负责制定和执行相关政策和规定，以确保特定领域的正常运作和发展。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管理机构在维护市场秩序、促进公平竞争、保护消费者权益等方面发挥着重要作用。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管理机构通过制定和执行相关政策和规定，规范行业行为，保障行业的健康发展。</a:t>
            </a:r>
          </a:p>
        </p:txBody>
      </p:sp>
      <p:pic>
        <p:nvPicPr>
          <p:cNvPr id="6" name="Picture 6"/>
          <p:cNvPicPr>
            <a:picLocks noChangeAspect="1"/>
          </p:cNvPicPr>
          <p:nvPr/>
        </p:nvPicPr>
        <p:blipFill>
          <a:blip r:embed="rId2"/>
          <a:srcRect t="11982" b="1198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管理机构还负责监督和评估所辖领域的运营情况，提出改进建议和措施，促进可持续发展。</a:t>
            </a:r>
          </a:p>
        </p:txBody>
      </p:sp>
      <p:pic>
        <p:nvPicPr>
          <p:cNvPr id="10" name="Picture 10"/>
          <p:cNvPicPr>
            <a:picLocks noChangeAspect="1"/>
          </p:cNvPicPr>
          <p:nvPr/>
        </p:nvPicPr>
        <p:blipFill>
          <a:blip r:embed="rId4"/>
          <a:srcRect t="13818" b="13818"/>
          <a:stretch>
            <a:fillRect/>
          </a:stretch>
        </p:blipFill>
        <p:spPr>
          <a:xfrm>
            <a:off x="544772" y="4664093"/>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管理机构的重要性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管理机构的历史可以追溯到古代，当时的管理机构多以行会、公会等形式存在。随着社会的发展，管理机构逐渐演变为政府部门的下属机构或独立机构。</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近年来，随着全球化、信息化的发展，管理机构面临着越来越多的挑战和机遇。为了更好地适应时代发展，管理机构需要不断改革和创新，提高管理效率和透明度，更好地服务于社会和公众。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管理机构的历史与发展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管理机构的种类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政府部门职责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政府部门的主要职责是制定和执行政策，管理社会公共事务，提供公共服务，维护社会稳定和经济发展。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政府部门分类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按照行政级别，政府部门可以分为中央政府和地方政府；按照职能，政府部门可以分为综合管理部门和专业管理部门。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政府部门的定义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政府部门是指国家行政机关，负责执行国家法律、政策和计划，维护社会秩序和公共利益。</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政府部门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企事业单位的定义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企事业单位是指由国家机关、社会团体、企事业单位等组织成立的独立法人，具有相对独立的自主管理权和经营权。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企事业单位的职责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企事业单位的职责是根据其业务特点和经营目标，自主开展经营活动，实现经济效益和社会效益的统一。</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企事业单位分类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按照行业特点，企事业单位可以分为工业企业、商业企业、金融企业、交通运输企业等。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企事业单位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社会组织</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社会组织是指由社会团体、基金会、民办非企业单位等非营利性法人组成的团体，具有非政府性、非营利性和志愿性等特点。</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社会组织的职责</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社会组织的职责是提供社会服务、促进社会公益事业发展、维护社会公平正义等。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社会组织分类</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按照活动领域，社会组织可以分为教育、文化、科技、体育、卫生等类别。</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社会组织的定义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06" b="116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国际组织是指由多个国家或地区组成的跨国政府组织或国际非政府组织，旨在促进国际合作与发展。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国际组织的职责是制定国际规则、协调各国政策、解决国际争端等，以维护国际和平与安全，促进世界经济发展和人类文明进步。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国际组织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国际组织的职责</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国际组织的定义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350" b="1">
              <a:solidFill>
                <a:schemeClr val="accent1">
                  <a:alpha val="100000"/>
                </a:schemeClr>
              </a:solidFill>
              <a:latin typeface="Microsoft Yahei"/>
              <a:ea typeface="Microsoft Yahei"/>
              <a:cs typeface="Microsoft Yahei"/>
            </a:endParaRP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5700" b="1">
              <a:solidFill>
                <a:schemeClr val="accent1">
                  <a:alpha val="31000"/>
                </a:schemeClr>
              </a:solidFill>
              <a:latin typeface="Microsoft Yahei"/>
              <a:ea typeface="Microsoft Yahei"/>
              <a:cs typeface="Microsoft Yahei"/>
            </a:endParaRP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管理机构的职责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制定行业标准和规范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管理机构需要制定行业标准和规范，以规范市场行为和提高产品质量。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制定国家或地区的发展战略和规划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管理机构需要制定国家或地区的发展战略和规划，以指导经济、社会和环境的发展。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制定法律法规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管理机构需要制定相关的法律法规，以确保社会秩序和公平竞争。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制定政策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25" r="12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实施政策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管理机构需要负责实施所制定的政策，以确保政策的落地和执行。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监管市场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管理机构需要对市场进行监管，以确保市场的公平竞争和秩序。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提供服务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管理机构需要提供各种公共服务，如公共设施、社会保障等。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执行任务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管理机构需要对政策的执行情况进行监督，以确保政策的有效实施。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监督执行情况</a:t>
            </a:r>
          </a:p>
        </p:txBody>
      </p:sp>
      <p:pic>
        <p:nvPicPr>
          <p:cNvPr id="5" name="Picture 5"/>
          <p:cNvPicPr>
            <a:picLocks noChangeAspect="1"/>
          </p:cNvPicPr>
          <p:nvPr/>
        </p:nvPicPr>
        <p:blipFill>
          <a:blip r:embed="rId2"/>
          <a:srcRect l="13792" r="13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管理机构需要对所制定的政策进行评估，以了解政策的效果和影响。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评估政策效果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根据评估结果，管理机构需要对政策进行调整和完善。</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调整政策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提供公共产品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管理机构需要提供各种公共产品，如公共交通、公共卫生等。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维护社会秩序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管理机构需要维护社会秩序，保障公民的权利和利益。</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促进社会公平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管理机构需要促进社会公平，减少贫富差距和社会不公。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公共服务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https://d.book118.com/105220242021011121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2024-09-23T22:57:41.291</cp:lastPrinted>
  <dcterms:created xsi:type="dcterms:W3CDTF">2024-09-23T14:57:41Z</dcterms:created>
  <dcterms:modified xsi:type="dcterms:W3CDTF">2024-09-23T14:57:43Z</dcterms:modified>
</cp:coreProperties>
</file>