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0EC37-5C32-4AB1-8BA1-16FBDB2E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6015C-179B-43D5-B479-2BDFDAE3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2932E-34E6-4961-B05D-9FDB1936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4299E-6D79-4530-90B8-FF7505C4D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23867-45DA-427D-A8C6-54176AEA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D7D5D-2E58-4E95-A577-35502464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91E96-2D5E-489E-9449-3214E9D2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9E428-B76D-4B80-9CBD-590299D4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253A-29CE-4E54-B286-71C892B8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A475B-A137-484D-B7C6-BBA9C397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9E5B5-48B2-4A0D-B4D9-7E2A59D2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2124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肝炎患者护理查房范文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肝炎患者护理概述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由甲型肝炎病毒引起，主要通过消化道传播。特点为急性发作，病程较短。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甲型肝炎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丙型肝炎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由乙型肝炎病毒引起，主要通过血液、母婴和性传播。特点为慢性病程，可转为慢性肝炎或肝硬化。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由丙型肝炎病毒引起，传播途径与乙型肝炎相似。特点为慢性病程，可导致肝硬化和肝癌。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17" r="140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3" r="161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25" r="1352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343" r="2834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肝炎患者的常见症状与体征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肝炎患者常出现食欲不振、厌油腻等症状。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由于肝功能受损，患者容易出现乏力、疲劳等症状。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肝炎患者可能出现黄疸，表现为皮肤、巩膜发黄。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部分患者可能出现肝区疼痛，多为隐痛或胀痛。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肝区疼痛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提供舒适的环境，遵医嘱治疗，合理饮食，适当休息与活动。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缓解患者症状，减轻疲劳感，预防并发症的发生，提高患者的生活质量。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肝炎患者的护理原则与目标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合理饮食对肝炎患者的康复至关重要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肝炎患者应遵循高蛋白、低脂肪、高维生素的饮食原则，适量摄入碳水化合物，避免过度摄入脂肪和糖分。同时，应避免饮酒和食用刺激性食物。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合理休息与活动有助于肝炎患者的康复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肝炎患者在急性发作期应充分休息，避免过度劳累。病情缓解后，可在医生的指导下进行适当的活动，如散步、太极拳等，以增强体质。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密切观察病情变化，及时记录病情状况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肝炎患者应定期监测肝功能指标，观察病情变化。同时，应记录每日的体温、脉搏、呼吸等生命体征，以及食欲、尿量等表现，以便及时发现异常情况。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良好的心理状态有助于肝炎患者的康复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肝炎患者常常存在焦虑、抑郁等心理问题，护理人员应及时关注患者的心理状态，与患者进行沟通，提供心理支持和疏导。同时，应鼓励患者保持乐观的心态，积极配合治疗。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肝炎患者的特殊护理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https://d.book118.com/105221241302011103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2024-09-13T06:27:43.453</cp:lastPrinted>
  <dcterms:created xsi:type="dcterms:W3CDTF">2024-09-12T22:27:43Z</dcterms:created>
  <dcterms:modified xsi:type="dcterms:W3CDTF">2024-09-12T22:27:45Z</dcterms:modified>
</cp:coreProperties>
</file>