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C1FDBE-63B8-4AE6-84E1-EDED47D42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7BF02-0E52-4276-A2E5-CFE1ABDC2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111CB0-1F51-471B-8CA9-BECD53FDD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68BDE2-666A-4B22-9BD3-4DFA28C07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534216-6A3F-4559-AAC1-3E65C0603D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5A4A66-F0D4-4BD8-AB66-38B1BFF494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3A946A-D6BD-4BD5-B6BE-2CC259FA33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E5333-70BF-4C66-8E69-0E16D47C48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465B53-4CD9-407B-8C6C-A8B6C2962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41A94A-26A4-4A2F-A366-A69D35D6D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FD1063-3579-4F7A-8962-FE0889A4D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22314411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课堂心理健康教育</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课堂心理健康教育概述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课堂心理健康教育的理论基础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课堂心理健康教育的实施方法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课堂心理健康教育案例分析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课堂心理健康教育的挑战与展望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课堂心理健康教育概述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课堂心理健康教育是指在教育过程中，通过课堂教学、活动等形式，对学生进行心理健康教育和心理辅导，以提高学生的心理素质和心理健康水平。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培养学生的心理素质，增强学生的自信心、自我调节能力和社会适应能力，促进学生全面发展和健康成长。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课堂心理健康教育能够帮助学生了解自己的心理状况，掌握应对心理问题的技巧和方法，提高学生的心理素质。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提高学生心理素质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通过课堂心理健康教育，可以及时发现学生的心理问题，采取有效的干预措施，预防心理问题的发生。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预防心理问题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课堂心理健康教育不仅关注学生的心理健康，还关注学生的全面发展，培养学生的综合素质和社会适应能力。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促进全面发展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课堂心理健康教育的重要性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课堂心理健康教育起源于美国，自20世纪60年代开始受到广泛关注。在中国，随着素质教育的推进和心理健康教育的普及，课堂心理健康教育也逐渐受到重视。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近年来，随着教育改革的深入和心理健康教育的普及，课堂心理健康教育逐渐成为教育领域的研究热点。未来，课堂心理健康教育将更加注重实践应用和效果评估，为学生的全面发展和健康成长提供更有力的支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课堂心理健康教育的历史与发展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课堂心理健康教育的理论基础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认知行为理论强调认知过程和行为在心理健康教育中的重要性，主张通过改变不良认知和行为来改善心理健康。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认知行为理论认为人的情绪和行为受到认知过程的调节，如果个体存在不合理的思维模式和信念，就会导致情绪困扰和行为问题。因此，该理论主张通过认知重建和行为疗法来纠正不良认知和行为，以达到改善心理健康的目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认知行为理论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人本主义理论强调人的自我实现和成长，主张在尊重和理解个体需求的基础上进行心理健康教育。</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人本主义理论认为每个人都有自我实现的潜能，但在成长过程中会遇到各种挑战和困难，导致自我实现受阻。因此，该理论主张在理解和尊重个体需求的基础上，提供支持和指导，帮助个体克服困难，实现自我成长和心理健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人本主义理论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心理分析理论关注潜意识的心理过程，主张通过深入了解个体的内在需求和冲突来促进心理健康。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心理分析理论认为个体的心理问题往往源于潜意识的心理冲突和需求未满足。因此，该理论主张通过深入探索个体的潜意识，了解其内在需求和冲突，并通过释梦、自由联想等技术来促进心理健康。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心理分析理论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积极心理学理论</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积极心理学理论关注个体的积极品质和力量，主张通过培养和发展这些品质来促进心理健康。</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积极心理学理论认为个体都具有积极的力量和品质，如勇气、乐观、感恩等。这些品质能够帮助个体克服困难、应对挑战，并促进心理健康。因此，该理论主张通过培养和发展这些积极品质来促进个体的心理健康。</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课堂心理健康教育的实施方法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明确心理健康教育的目标，确保课程内容与目标相一致，为学生提供有针对性的指导。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课程目标明确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内容丰富多样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教学方法灵活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结合学生的年龄和心理特点，设计多样化的课程内容，包括心理健康知识、心理调适技巧等。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采用多种教学方法，如讲解、案例分析、角色扮演、小组讨论等，以激发学生的学习兴趣和参与度。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心理健康课程设计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https://d.book118.com/105223144114011113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2024-09-20T00:32:52.306</cp:lastPrinted>
  <dcterms:created xsi:type="dcterms:W3CDTF">2024-09-19T16:32:52Z</dcterms:created>
  <dcterms:modified xsi:type="dcterms:W3CDTF">2024-09-19T16:32:54Z</dcterms:modified>
</cp:coreProperties>
</file>