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E6C4C-93A0-4458-8BB8-51BF831AA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A567A-0480-446D-82A8-EA67D2DB1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17FFE-3A77-42BA-8224-94B8DC021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09B7E-8B4C-4DB0-8FAC-527BC5D77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29BD84-5B79-4B4D-B9EE-ED26CC9BD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5931B-5931-43EE-BD6C-3991FC07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D00D93-32A9-488A-99A3-B6276C2F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B92D7-4164-46B2-94FF-8F1DE489B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98DC8-CBC2-4DDE-89DB-A1B0F4F6C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4319B-9E85-4B8A-A8FC-B1AE050B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765E3-633E-4CD8-927D-DC565D47D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3114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重症护理专科简介\n## 1.重症护理专科的重要性及发展趋势\n### 1.1重症护理专科在医疗体系中的地位\n### 1.2重症护理专科的发展趋势\n### 1.3重症护理专科的未来展望\n## 2.重症护理专科的核心技能与知识\n### 2.1重症护理专科的基本技能\n### 2.2重症护理专科的临床知识\n### 2.3重症护理专科的病人评估与护理计划\n## 3.重症护理专科的工作场景与团队协作\n### 3.1重症护理专科的工作场景\n### 3.2重症护理专科的团队协作\n### 3.3重症护理专科的沟通与协调\n## 4.重症护理专科的伦理与法律问题\n### 4.1重症护理专科的伦理问题\n### 4.2重症护理专科的法律问题\n### 4.3重症护理专科的纠纷与处理\n## 5.重症护理专科的教育与培训\n### 5.1重症护理专科的教育体系\n### 5.2重症护理专科的培训与实践\n### 5.3重症护理专科的持续发展与专业成长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重症护理专科简介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重症护理专科的重要性及发展趋势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重症护理专科是医疗体系的重要组成部分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负责重症患者的护理工作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为患者提供生命支持和并发症预防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提高患者的生存率和康复质量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重症护理专科在应对突发公共卫生事件中发挥关键作用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如新冠疫情、自然灾害等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为患者提供紧急救治和生命支持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保障医疗体系的稳定运行</a:t>
                </a:r>
                <a:endParaRPr/>
              </a:p>
            </p:txBody>
          </p:sp>
          <p:pic>
            <p:nvPicPr>
              <p:cNvPr id="16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重症护理专科对医疗资源的合理利用具有指导意义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合理分配重症护理人力资源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降低医疗成本</a:t>
                </a:r>
                <a:endParaRPr/>
              </a:p>
            </p:txBody>
          </p:sp>
          <p:pic>
            <p:nvPicPr>
              <p:cNvPr id="17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重症护理专科在医疗体系中的地位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重症护理专科的技术水平不断提高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采用先进的医疗设备和技术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提高重症患者的救治成功率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</a:t>
                </a:r>
                <a:endParaRPr/>
              </a:p>
            </p:txBody>
          </p:sp>
          <p:sp>
            <p:nvSpPr>
              <p:cNvPr id="18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重症护理专科的信息化发展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建立重症患者信息数据库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实现重症患者信息的共享和实时监控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提高重症护理工作的效率和质量</a:t>
                </a:r>
                <a:endParaRPr/>
              </a:p>
            </p:txBody>
          </p:sp>
          <p:sp>
            <p:nvSpPr>
              <p:cNvPr id="18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重症护理专科的个性化护理服务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根据患者的具体情况制定个性化的护理计划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提高患者的满意度和舒适度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促进患者的康复进程</a:t>
                </a:r>
                <a:endParaRPr/>
              </a:p>
            </p:txBody>
          </p:sp>
          <p:sp>
            <p:nvSpPr>
              <p:cNvPr id="18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重症护理专科的发展趋势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重症护理专科将继续拓展服务范围</a:t>
                </a:r>
                <a:endParaRPr/>
              </a:p>
            </p:txBody>
          </p:sp>
          <p:sp>
            <p:nvSpPr>
              <p:cNvPr id="1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应对人口老龄化带来的挑战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为慢性病患者提供长期护理服务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应对慢性病患者的并发症和急性发作</a:t>
                </a:r>
                <a:endParaRPr/>
              </a:p>
            </p:txBody>
          </p:sp>
        </p:grpSp>
        <p:grpSp>
          <p:nvGrpSpPr>
            <p:cNvPr id="19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重症护理专科将加强与多学科的合作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与其他医疗专科进行资源整合和共享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提高重症患者的综合救治能力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促进多学科的发展和创新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重症护理专科将注重人才培养和队伍建设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提高重症护理人员的素质和能力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为重症护理专科的发展提供人才保障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树立良好的行业形象和社会声誉</a:t>
                </a:r>
                <a:endParaRPr/>
              </a:p>
            </p:txBody>
          </p:sp>
        </p:grpSp>
      </p:grpSp>
      <p:pic>
        <p:nvPicPr>
          <p:cNvPr id="20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重症护理专科的未来展望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重症护理专科的核心技能与知识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重症护理专科的基本技能包括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静脉输液和输血技术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心肺复苏和气管插管技术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监护设备的使用和监测数据分析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重症护理专科的技能要求较高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需要具备较强的临床操作能力和紧急应变能力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能够准确评估患者的病情和制定护理计划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为患者提供高质量的医疗护理服务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重症护理专科的基本技能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重症护理专科的临床知识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重症护理专科的临床知识涉及多个领域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基本的医学知识，如解剖学、生理学、病理学等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重症医学知识，如重症感染、多器官功能衰竭、休克等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护理学知识，如护理理论、护理技术、护理伦理等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重症护理专科的临床知识更新迅速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需要不断学习新的理论和技能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适应医疗技术的发展和创新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提高重症护理工作的质量和效率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重症护理专科需要对病人进行全面评估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了解患者的病史和既往病史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分析患者的病情和病因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评估患者的生理和心理状况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根据病人评估结果制定护理计划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制定个性化的护理目标和措施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合理安排护理人力资源和时间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动态评估护理效果和调整护理计划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重症护理专科的病人评估与护理计划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重症护理专科的工作场景与团队协作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重症护理专科的工作场景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重症护理专科的工作场景包括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重症监护病房（ICU）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恢复室等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重症护理专科的工作环境要求较高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需要具备先进的医疗设备和良好的通风条件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配备专业的护理人员和充足的后勤保障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保证重症患者的安全和舒适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https://d.book118.com/105231143114011111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重症护理专科简介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2024-09-17T01:02:24.905</cp:lastPrinted>
  <dcterms:created xsi:type="dcterms:W3CDTF">2024-09-16T17:02:24Z</dcterms:created>
  <dcterms:modified xsi:type="dcterms:W3CDTF">2024-09-16T17:02:26Z</dcterms:modified>
</cp:coreProperties>
</file>