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3BA07-D37F-4816-A7A8-B23740020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02E32-472F-42DD-887C-740AC274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0FCB8-CC72-4557-9BD9-42FF050D6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7B47A-1D48-438E-9D71-45EB86EB0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29C09C-2D6A-4DE7-8091-0BE49A7EC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80B9CF-DE86-4D71-BCAF-BF04C325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15FD4-0705-41F8-8C0D-F25BF8418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43938-9E44-44CB-B264-1E5CF0C6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D63BE-1F31-40D6-BB85-67505CAD2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9C98F-4076-4F16-AFC1-001C48726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F5698-D3F9-4793-A31D-E011E371A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31232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生产三管三必须专题培训\n## 1.安全生产三管三必须概述\n### 1.1安全生产三管三必须的定义与意义\n### 1.2安全生产三管三必须的核心内容\n### 1.3安全生产三管三必须的适用范围\n## 2.安全生产三管三必须的实施方案\n### 2.1建立健全安全生产管理制度\n### 2.2落实安全生产责任体系\n### 2.3加强安全生产教育培训\n## 3.安全生产三管三必须的监督检查\n### 3.1建立健全安全生产监督检查机制\n### 3.2定期开展安全生产监督检查\n### 3.3加强安全生产隐患整改与处罚\n## 4.安全生产三管三必须的案例分析\n### 4.1安全生产三管三必须的成功案例\n### 4.2安全生产三管三必须的失败案例\n### 4.3安全生产三管三必须的案例分析总结\n## 5.安全生产三管三必须的持续改进\n### 5.1建立健全安全生产持续改进机制\n### 5.2加强安全生产信息化建设\n### 5.3不断提高安全生产管理水平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安全生产三管三必须专题培训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安全生产三管三必须概述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安全生产三管三必须是一种安全管理理念</a:t>
                </a:r>
                <a:endParaRPr/>
              </a:p>
            </p:txBody>
          </p:sp>
          <p:sp>
            <p:nvSpPr>
              <p:cNvPr id="1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三管：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管理、监管、责任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三必须：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必须管安全、必须懂安全、必须保安全</a:t>
                </a:r>
                <a:endParaRPr/>
              </a:p>
            </p:txBody>
          </p:sp>
        </p:grpSp>
        <p:grpSp>
          <p:nvGrpSpPr>
            <p:cNvPr id="1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安全生产三管三必须的核心是预防为主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通过加强管理、监管和责任，降低事故发生概率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提高员工安全意识，确保安全生产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安全生产三管三必须的意义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保护员工生命安全，减少企业财产损失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促进企业可持续发展，提高企业竞争力</a:t>
                </a:r>
                <a:endParaRPr/>
              </a:p>
            </p:txBody>
          </p:sp>
        </p:grpSp>
      </p:grpSp>
      <p:pic>
        <p:nvPicPr>
          <p:cNvPr id="1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安全生产三管三必须的定义与意义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三管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：建立健全安全生产管理制度，明确责任体系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：加强安全生产监督检查，确保制度落实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：严格落实安全生产责任，追究失职行为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三必须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必须管安全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：企业各级领导和员工都要关心安全生产，共同参与安全管理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必须懂安全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：企业员工要具备一定的安全生产知识和技能，确保安全生产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必须保安全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：企业要投入必要的安全设备和资源，保障员工在生产过程中的人身安全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安全生产三管三必须的核心内容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安全生产三管三必须的适用范围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组合 2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02" name="组合 201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制造业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生产线、仓库、实验室等场所的安全管理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设备、化学品等危险物品的安全管理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7" name="组合 206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施工工地、脚手架、起重机械等的安全管理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临时用电、防火、防高空坠落等的安全管理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交通运输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道路运输、水上运输、航空运输等的安全管理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驾驶人员、乘客等的安全教育和管理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7" name="组合 216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餐饮、酒店、娱乐场所等的安全管理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客户、员工等的安全教育和管理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安全生产三管三必须的实施方案</a:t>
            </a:r>
            <a:endParaRPr/>
          </a:p>
        </p:txBody>
      </p:sp>
      <p:sp>
        <p:nvSpPr>
          <p:cNvPr id="22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7" name="组合 22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制定安全生产管理制度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充分考虑企业实际情况，制定切实可行的制度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明确各部门、各岗位的职责和权限</a:t>
                </a:r>
                <a:endParaRPr/>
              </a:p>
            </p:txBody>
          </p:sp>
          <p:sp>
            <p:nvSpPr>
              <p:cNvPr id="23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完善安全生产管理制度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根据企业发展变化，不断调整和完善制度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保持制度的科学性和实用性</a:t>
                </a:r>
                <a:endParaRPr/>
              </a:p>
            </p:txBody>
          </p:sp>
          <p:sp>
            <p:nvSpPr>
              <p:cNvPr id="23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严格落实安全生产管理制度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加强制度宣传和教育，提高员工遵守制度的自觉性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加强对制度执行情况的监督检查，确保制度落实</a:t>
                </a:r>
                <a:endParaRPr/>
              </a:p>
            </p:txBody>
          </p:sp>
          <p:sp>
            <p:nvSpPr>
              <p:cNvPr id="23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建立健全安全生产管理制度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组合 2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3" name="组合 24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明确安全生产责任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企业领导要对本单位的安全生产工作负责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各部门、各岗位要明确自己的安全职责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落实安全生产责任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建立安全生产责任考核机制，定期对各部门、各岗位的安全责任进行考核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对失职行为进行责任追究，确保责任落实到位</a:t>
                </a:r>
                <a:endParaRPr/>
              </a:p>
            </p:txBody>
          </p:sp>
          <p:pic>
            <p:nvPicPr>
              <p:cNvPr id="2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强化安全生产责任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加强对安全生产责任体系的学习和宣传，提高员工对安全生产责任的认识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建立健全安全生产激励机制，鼓励员工积极参与安全生产工作</a:t>
                </a:r>
                <a:endParaRPr/>
              </a:p>
            </p:txBody>
          </p:sp>
          <p:pic>
            <p:nvPicPr>
              <p:cNvPr id="2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落实安全生产责任体系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1" name="组合 26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开展安全生产教育培训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定期组织安全生产知识培训，提高员工安全意识和安全技能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加强安全生产实操培训，提高员工应对突发事件的能力</a:t>
                </a:r>
                <a:endParaRPr/>
              </a:p>
            </p:txBody>
          </p:sp>
          <p:sp>
            <p:nvSpPr>
              <p:cNvPr id="26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创新安全生产教育培训方式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采用线上、线下相结合的教育培训方式，提高培训效果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结合实际案例，进行案例分析，提高员工对安全生产的认识</a:t>
                </a:r>
                <a:endParaRPr/>
              </a:p>
            </p:txBody>
          </p:sp>
          <p:sp>
            <p:nvSpPr>
              <p:cNvPr id="26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评估安全生产教育培训效果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建立安全生产教育培训效果评估机制，定期对培训效果进行评估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根据评估结果，调整培训内容和方式，提高培训质量</a:t>
                </a:r>
                <a:endParaRPr/>
              </a:p>
            </p:txBody>
          </p:sp>
          <p:sp>
            <p:nvSpPr>
              <p:cNvPr id="27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加强安全生产教育培训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安全生产三管三必须的监督检查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制定安全生产监督检查计划</a:t>
                </a:r>
                <a:endParaRPr/>
              </a:p>
            </p:txBody>
          </p:sp>
          <p:sp>
            <p:nvSpPr>
              <p:cNvPr id="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根据企业实际情况，制定监督检查计划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明确监督检查的内容、方式和频次</a:t>
                </a:r>
                <a:endParaRPr/>
              </a:p>
            </p:txBody>
          </p:sp>
        </p:grpSp>
        <p:grpSp>
          <p:nvGrpSpPr>
            <p:cNvPr id="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落实安全生产监督检查责任</a:t>
                </a:r>
                <a:endParaRPr/>
              </a:p>
            </p:txBody>
          </p:sp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加强对监督检查人员的培训和管理，提高监督检查水平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严格落实监督检查责任，确保监督检查到位</a:t>
                </a:r>
                <a:endParaRPr/>
              </a:p>
            </p:txBody>
          </p:sp>
        </p:grpSp>
        <p:grpSp>
          <p:nvGrpSpPr>
            <p:cNvPr id="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加强对安全生产监督检查结果的运用</a:t>
                </a:r>
                <a:endParaRPr/>
              </a:p>
            </p:txBody>
          </p:sp>
          <p:sp>
            <p:nvSpPr>
              <p:cNvPr id="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对监督检查中发现的问题，要求相关部门及时整改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对监督检查结果进行总结和分析，为今后的安全生产工作提供借鉴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建立健全安全生产监督检查机制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https://d.book118.com/105231232034011111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安全生产三管三必须专题培训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2024-09-16T21:09:18.642</cp:lastPrinted>
  <dcterms:created xsi:type="dcterms:W3CDTF">2024-09-16T13:09:18Z</dcterms:created>
  <dcterms:modified xsi:type="dcterms:W3CDTF">2024-09-16T13:09:20Z</dcterms:modified>
</cp:coreProperties>
</file>