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0EF9-2B97-4E47-AEA2-DD9967680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4C8B1-0065-4137-8236-F671C9456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8D482-973F-4A42-A848-4934ADC0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C290D-A30B-4C36-9838-588654EC2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232CD-6954-4911-95B9-2C8071561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F44CED-77CD-4B6D-88AB-D6F3DE63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3DEB5E-7FF1-4397-8B22-1250834D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045F8-84A2-4D82-A9E8-EC7C54805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59986-DBA9-44F5-8CAC-48DCF593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A1AF3-BB35-4988-90F9-07ACD036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5BFDE-622C-4946-B60B-671ABF2F2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33142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房地产部门年终总结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部门运营情况总结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改进措施及未来发展规划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对房地产部门在过去一年中所取得的成绩、经验和教训进行全面梳理和总结。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基于当前市场环境和公司战略，分析房地产部门未来可能面临的挑战和机遇，为制定新一年度的工作计划提供参考。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促进部门持续改进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通过总结过去一年的工作，发现存在的问题和不足，提出改进措施和建议，推动房地产部门不断完善和进步。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项目进展情况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详细介绍过去一年中房地产部门所负责的各个项目的进展情况，包括项目规划、设计、施工、销售等方面的具体内容和成果。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对过去一年房地产市场的发展趋势、政策变化、竞争格局等方面进行深入分析，为制定新一年度的工作计划提供市场依据。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回顾过去一年中房地产部门在团队建设、人才培养和企业文化建设等方面的成果和进步，提出未来改进的方向和目标。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总结过去一年中房地产部门的财务状况和成本控制情况，分析存在的问题和不足，提出改进措施和建议。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介绍过去一年中房地产部门在客户关系管理方面的成果和进步，包括客户满意度调查、客户投诉处理、客户关系维护等方面的具体内容和措施。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房地产市场回顾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本年度房地产市场政策环境整体偏紧，政府坚持“房住不炒”的定位，加强了对房地产市场的调控和监管。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受政策调控和金融市场波动影响，房地产市场供需关系发生变化，投资投机需求受到抑制，自住和改善性需求成为市场主导。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在调控政策的作用下，房地产市场价格总体保持稳定，部分热点城市出现小幅上涨，但涨幅较往年有所收窄。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宏观市场概况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二线城市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二线城市房地产市场分化明显，部分城市受益于产业发展和人口集聚，市场表现活跃，而部分城市则面临去库存压力。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受土地供应紧张和人口流入影响，一线城市房地产市场依然保持较高热度，但价格上涨幅度受到政策调控限制。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三四线城市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三四线城市房地产市场整体较为平稳，部分城市受益于城镇化进程和棚改政策，市场需求有所提升。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42" r="12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500" r="2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中小房企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中小房企面临较大的市场竞争压力，部分企业通过转型升级、寻求合作等方式谋求发展，而部分企业则陷入经营困境。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新兴力量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随着房地产市场的发展变化，一些新兴力量如长租公寓、共有产权房等逐渐崭露头角，对传统房地产市场形成一定冲击。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品牌房企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品牌房企凭借强大的资金实力和品牌优势，在土地储备、项目开发、销售去化等方面表现突出，市场份额进一步提升。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部门运营情况总结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本年度共启动5个新项目，其中3个项目已完成主体结构封顶，2个项目正在进行主体施工，整体进度符合预期。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项目开发进度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全年实现销售额10亿元，同比增长20%，其中住宅销售占比60%，商业销售占比40%，客户群体以刚需和改善型为主。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成功进入2个新城市，扩大了市场份额，提高了品牌知名度。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项目开发与销售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建立完善的客户服务体系，提供从购房咨询、合同签订到交房入住的全程服务，客户满意度达到90%以上。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加强物业管理团队建设，提高物业服务水平，本年度共处理客户投诉100余起，及时解决了业主的问题。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积极开展社区文化活动，如业主联谊会、节日庆祝活动等，增强了业主的归属感和凝聚力。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客户服务与物业管理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严格执行财务管理制度，确保资金安全，提高资金使用效率，实现了财务收支平衡。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通过精细化管理、优化采购渠道等方式降低项目成本，本年度共节约成本2000万元。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加强风险评估和预警机制建设，及时发现并处理潜在风险，确保了公司的稳健运营。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房地产部门人员规模在年终时达到XX人，其中包括项目经理、销售代表、市场策划、客户服务等不同岗位，人员结构较为合理。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人员规模与结构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年内共有XX名员工离职，离职率控制在行业较低水平，同时新招聘XX名员工，为团队注入了新鲜血液。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年内有XX名项目经理和XX名销售代表晋升到更高层级的岗位，体现了公司对优秀人才的重视和激励。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关键岗位人员变动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人员构成及变动情况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50" b="6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针对员工不同岗位和职业发展需求，制定了包括专业知识、销售技巧、团队协作、领导力等方面的培训课程。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通过考试、案例分析、角色扮演等多种方式对培训效果进行评估，确保员工能够真正掌握所学内容。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根据员工个人职业规划和公司发展需求，制定了个性化的提升计划，包括轮岗、导师制、项目锻炼等，促进了员工的快速成长。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提升计划实施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培训与提升计划实施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https://d.book118.com/105233142333011114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2024-09-22T06:15:19.294</cp:lastPrinted>
  <dcterms:created xsi:type="dcterms:W3CDTF">2024-09-21T22:15:19Z</dcterms:created>
  <dcterms:modified xsi:type="dcterms:W3CDTF">2024-09-21T22:15:21Z</dcterms:modified>
</cp:coreProperties>
</file>