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4A791-ACF5-4463-ADA9-5ECC7084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C07F5-8F62-4F8F-A821-C61CF01CD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9B44A-0384-4595-8E00-08291D09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36B4E-B2F7-4317-A306-114243B8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948C5-061C-413C-A3C1-4DA58FEE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7E9CE-742F-43BA-B9B7-04911D5AB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6334D-31AD-4688-8CC7-562B20A40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99813-0D48-4333-999A-31949B0C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88FF9-823B-4915-B814-0A85FB0BA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C703C-AEF0-4061-9290-40098D52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C33AC-8EF9-4549-8167-6FD6F7C7B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40140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50235—工业金属管道工程施工规范解读与应用\n## 1. GB50235规范概述及重要性\n### 1.1 GB50235规范的背景及发展历程\n### 1.2 GB50235规范的主要内容及应用范围\n### 1.3 GB50235规范对工业金属管道工程的重要性\n## 2. 工业金属管道工程施工的基本要求\n### 2.1 施工前的准备工作及设计要求\n### 2.2 施工过程中的质量控制与检测\n### 2.3 施工后的验收与维护\n## 3. 工业金属管道的材料与选型\n### 3.1 金属管道材料的种类及性能特点\n### 3.2 金属管道的选型原则及方法\n### 3.3 金属管道的材料检验与验收\n## 4. 工业金属管道的焊接与连接\n### 4.1 金属管道焊接的基本原理及方法\n### 4.2 焊接质量的控制与检测\n### 4.3 金属管道的连接方式及特点\n## 5. 工业金属管道的安装与铺设\n### 5.1 金属管道的安装技术要求及流程\n### 5.2 金属管道的铺设方法与注意事项\n### 5.3 金属管道的安装验收与维护\n## 6. 工业金属管道的防腐与保温\n### 6.1 金属管道的防腐原理及方法\n### 6.2 金属管道的保温原理及方法\n### 6.3 防腐与保温工程的验收与维护\n## 7. 工业金属管道的安全与环保\n### 7.1 金属管道的安全管理要求及措施\n### 7.2 金属管道的环保要求及措施\n### 7.3 安全与环保工程的验收与维护\n## 8. GB50235规范的实施与监督\n### 8.1 GB50235规范的执行与监督机构\n### 8.2 GB50235规范的贯彻实施与培训\n### 8.3 GB50235规范的检查与处罚措施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GB50235—工业金属管道工程施工规范解读与应用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GB50235规范概述及重要性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组合 25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诞生于20世纪80年代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工业金属管道工程技术的快速发展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工程质量要求的提高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国家对工程建设标准的重视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经历多次修订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1994年第一次修订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2000年第二次修订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2008年第三次修订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2015年第四次修订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目前最新版本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GB50235-2017《工业金属管道工程施工规范》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更贴近工程实践，提高工程质量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GB50235规范的背景及发展历程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GB50235规范的主要内容及应用范围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7" name="组合 3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8" name="组合 3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施工前的准备工作及设计要求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施工过程中的质量控制与检测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施工后的验收与维护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3" name="组合 3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工业金属管道的施工、安装、防腐、保温等工程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涵盖石油、化工、电力、冶金、轻工等行业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工程设计、施工、监理、检测等单位的技术人员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确保工程质量，降低安全隐患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提高工程效率，减少成本投入</a:t>
                </a:r>
                <a:endParaRPr/>
              </a:p>
            </p:txBody>
          </p:sp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规范工程施工</a:t>
                </a:r>
                <a:endParaRPr/>
              </a:p>
            </p:txBody>
          </p:sp>
        </p:grpSp>
        <p:grpSp>
          <p:nvGrpSpPr>
            <p:cNvPr id="3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推动金属管道工程技术的发展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为新工艺、新材料的应用提供依据</a:t>
                </a:r>
                <a:endParaRPr/>
              </a:p>
            </p:txBody>
          </p:sp>
          <p:sp>
            <p:nvSpPr>
              <p:cNvPr id="3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促进技术进步</a:t>
                </a:r>
                <a:endParaRPr/>
              </a:p>
            </p:txBody>
          </p:sp>
          <p:sp>
            <p:nvSpPr>
              <p:cNvPr id="3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适应国际工程建设标准的发展趋势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提高我国金属管道工程的国际地位</a:t>
                </a:r>
                <a:endParaRPr/>
              </a:p>
            </p:txBody>
          </p:sp>
          <p:sp>
            <p:nvSpPr>
              <p:cNvPr id="3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提高国际竞争力</a:t>
                </a:r>
                <a:endParaRPr/>
              </a:p>
            </p:txBody>
          </p:sp>
          <p:sp>
            <p:nvSpPr>
              <p:cNvPr id="3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GB50235规范对工业金属管道工程的重要性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工业金属管道工程施工的基本要求</a:t>
            </a:r>
            <a:endParaRPr/>
          </a:p>
        </p:txBody>
      </p:sp>
      <p:sp>
        <p:nvSpPr>
          <p:cNvPr id="3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施工前的准备工作</a:t>
                </a:r>
                <a:endParaRPr/>
              </a:p>
            </p:txBody>
          </p:sp>
          <p:sp>
            <p:nvSpPr>
              <p:cNvPr id="3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熟悉设计文件，掌握工程特点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施工图纸审查，确保图纸准确无误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施工组织设计，明确施工目标与责任</a:t>
                </a:r>
                <a:endParaRPr/>
              </a:p>
            </p:txBody>
          </p:sp>
          <p:sp>
            <p:nvSpPr>
              <p:cNvPr id="3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设计要求</a:t>
                </a:r>
                <a:endParaRPr/>
              </a:p>
            </p:txBody>
          </p:sp>
          <p:sp>
            <p:nvSpPr>
              <p:cNvPr id="3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符合国家和行业相关标准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考虑工程实际，确保结构合理、安全可靠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注重节能环保，降低工程对环境的影响</a:t>
                </a:r>
                <a:endParaRPr/>
              </a:p>
            </p:txBody>
          </p:sp>
          <p:sp>
            <p:nvSpPr>
              <p:cNvPr id="3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施工前的准备工作及设计要求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endParaRPr/>
              </a:p>
            </p:txBody>
          </p:sp>
          <p:sp>
            <p:nvSpPr>
              <p:cNvPr id="3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材料验收，确保材料质量合格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施工工艺控制，保证施工质量稳定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现场监督检查，及时发现和解决问题</a:t>
                </a:r>
                <a:endParaRPr/>
              </a:p>
            </p:txBody>
          </p:sp>
          <p:sp>
            <p:nvSpPr>
              <p:cNvPr id="3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</a:t>
                </a:r>
                <a:endParaRPr/>
              </a:p>
            </p:txBody>
          </p:sp>
          <p:sp>
            <p:nvSpPr>
              <p:cNvPr id="3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管道安装检测，确保安装质量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管道压力试验，检验管道强度和密封性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防腐保温检测，评估防腐保温效果</a:t>
                </a:r>
                <a:endParaRPr/>
              </a:p>
            </p:txBody>
          </p:sp>
          <p:sp>
            <p:nvSpPr>
              <p:cNvPr id="3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施工过程中的质量控制与检测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施工后的验收与维护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5" name="组合 3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6" name="组合 3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验收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工程质量验收，满足设计要求和规范标准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工程资料验收，确保资料完整、准确</a:t>
                </a:r>
                <a:endParaRPr/>
              </a:p>
            </p:txBody>
          </p:sp>
          <p:pic>
            <p:nvPicPr>
              <p:cNvPr id="4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01" name="组合 4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定期检查，及时发现并解决问题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管道防腐保温维护，延长管道使用寿命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紧急处理，确保管道安全运行</a:t>
                </a:r>
                <a:endParaRPr/>
              </a:p>
            </p:txBody>
          </p:sp>
          <p:pic>
            <p:nvPicPr>
              <p:cNvPr id="4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工业金属管道的材料与选型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金属管道材料的种类及性能特点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碳钢：普通碳钢、优质碳钢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合金钢：不锈钢、耐热钢、耐磨钢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非金属管道：塑料管道、陶瓷管道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性能特点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碳钢：具有良好的力学性能和焊接性能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合金钢：具有优异的耐腐蚀性、耐高温性等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非金属管道：耐腐蚀性、轻质高强、耐磨性好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组合 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" name="组合 2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选型原则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满足工艺要求，确保管道性能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考虑工程经济，降低投资成本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注重环境保护，减少对环境的影响</a:t>
                </a:r>
                <a:endParaRPr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选型方法   -类比法：参考类似工程经验，选择合适的管道材料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计算方法：根据工艺参数，计算管道应力、变形等性能指标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专家评审：组织专家进行评审，确定最终选型方案</a:t>
                </a:r>
                <a:endParaRPr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金属管道的选型原则及方法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材料检验</a:t>
                </a:r>
                <a:endParaRPr/>
              </a:p>
            </p:txBody>
          </p:sp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材料质量证明书审查，确保材料质量合格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材料性能检验，如力学性能、耐腐蚀性能等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</a:t>
                </a:r>
                <a:endParaRPr/>
              </a:p>
            </p:txBody>
          </p:sp>
          <p:sp>
            <p:nvSpPr>
              <p:cNvPr id="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数量验收，确保材料数量无误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质量验收，满足设计要求和规范标准</a:t>
                </a:r>
                <a:endParaRPr/>
              </a:p>
            </p:txBody>
          </p:sp>
          <p:sp>
            <p:nvSpPr>
              <p:cNvPr id="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金属管道的材料检验与验收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工业金属管道的焊接与连接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金属管道焊接的基本原理及方法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5" name="组合 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6" name="组合 5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通过加热使金属熔化，再冷却凝固形成焊缝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焊接过程中，保证焊缝质量，确保管道强度和密封性</a:t>
                </a:r>
                <a:endParaRPr/>
              </a:p>
            </p:txBody>
          </p:sp>
          <p:pic>
            <p:nvPicPr>
              <p:cNvPr id="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1" name="组合 6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焊接方法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手工电弧焊：适用于各种直径和壁厚的管道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气体保护焊：适用于大直径、厚壁管道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埋弧焊：适用于长距离、高速焊接的管道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endParaRPr/>
              </a:p>
            </p:txBody>
          </p:sp>
          <p:sp>
            <p:nvSpPr>
              <p:cNvPr id="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焊接人员培训，确保焊接技能水平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焊接材料管理，保证焊接材料质量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焊接工艺控制，保证焊接质量稳定</a:t>
                </a:r>
                <a:endParaRPr/>
              </a:p>
            </p:txBody>
          </p:sp>
          <p:sp>
            <p:nvSpPr>
              <p:cNvPr id="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</a:t>
                </a:r>
                <a:endParaRPr/>
              </a:p>
            </p:txBody>
          </p:sp>
          <p:sp>
            <p:nvSpPr>
              <p:cNvPr id="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焊缝外观检查，确保焊缝无缺陷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焊缝无损检测，如射线检测、超声波检测等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压力试验，检验焊缝强度和密封性</a:t>
                </a:r>
                <a:endParaRPr/>
              </a:p>
            </p:txBody>
          </p:sp>
          <p:sp>
            <p:nvSpPr>
              <p:cNvPr id="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焊接质量的控制与检测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金属管道的连接方式及特点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6" name="组合 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7" name="组合 8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连接方式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焊接连接：适用于各种直径和壁厚的管道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法兰连接：适用于大直径、高压力的管道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螺纹连接：适用于小直径、低压力的管道</a:t>
                </a:r>
                <a:endParaRPr/>
              </a:p>
            </p:txBody>
          </p:sp>
          <p:pic>
            <p:nvPicPr>
              <p:cNvPr id="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2" name="组合 9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焊接连接：结构简单，成本低，但需要专业焊接人员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法兰连接：拆卸方便，密封性能好，但成本较高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螺纹连接：连接速度快，成本低，但密封性能相对较差</a:t>
                </a:r>
                <a:endParaRPr/>
              </a:p>
            </p:txBody>
          </p:sp>
          <p:pic>
            <p:nvPicPr>
              <p:cNvPr id="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https://d.book118.com/105240140304011110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GB50235—工业金属管道工程施工规范解读与应用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2024-09-16T05:40:09.305</cp:lastPrinted>
  <dcterms:created xsi:type="dcterms:W3CDTF">2024-09-15T21:40:09Z</dcterms:created>
  <dcterms:modified xsi:type="dcterms:W3CDTF">2024-09-15T21:40:11Z</dcterms:modified>
</cp:coreProperties>
</file>