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862B3-CC9D-4375-8A59-FD5F849A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084D9-6468-4515-BA46-0C910DDDB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40A19-2407-48B8-8B1A-6C1F84DEB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2E32D-CFC7-4933-BAC9-3CFD55D4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7F93D-247A-45C6-8028-A2EB05D9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D6505-7D3D-4D95-A967-29363805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2259C-EEB7-4EAA-80FA-140F8C6B5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39A74-2A7E-482E-993D-DB577A222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72C8F-FFF0-43CB-AEE2-7367605B0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F4AE-9763-4A53-A2CA-664008C3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F68C4-60FD-4BF8-AA4A-1380D46D6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4112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春季预防感冒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预防春季感冒的措施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春季感冒的症状及治疗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春季预防感冒的保健品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32" r="23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春季空气湿度变化大，干燥的空气容易损伤呼吸道黏膜，增加感冒的风险。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春季气温不稳定，早晚温差大，容易导致身体适应不良，免疫力下降。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冬季过后，人体的免疫力通常会有所下降，容易感染病毒和细菌。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疲劳、压力、不良生活习惯等因素也会导致免疫力下降，增加感冒的风险。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5" r="121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春季是病毒和细菌活跃的季节，容易通过飞沫、接触等方式传播。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人群密集的场所和公共交通工具是病毒和细菌传播的高风险区域。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病毒和细菌的传播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预防春季感冒的措施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07" r="251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17" r="32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每天至少开窗通风2-3次，每次20-30分钟，保持室内空气新鲜，减少病毒和细菌的滋生。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在室内使用空气净化器，可以有效过滤空气中的细菌、病毒和过敏原，提高室内空气质量。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经常用肥皂和流动水洗手，或者使用含有至少60%酒精的手部消毒液，特别是在接触公共物品、打喷嚏或咳嗽后。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避免用手触摸眼睛、鼻子和口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这些部位是病毒和细菌进入体内的主要途径，尽量避免用手触摸。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保持均衡的饮食，摄入足够的蛋白质、维生素和矿物质，有助于提高免疫力。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792" r="22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定期进行适量的体育锻炼，增强体质，提高免疫力。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在感冒高发季节，尽量减少前往人群密集的场所，如商场、电影院等。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如有家人或朋友感冒，尽量减少与其接触，尤其是避免直接接触其呼吸道分泌物和飞沫。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远离病人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避免前往人群密集场所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https://d.book118.com/105241121214011042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2024-09-03T22:00:59.507</cp:lastPrinted>
  <dcterms:created xsi:type="dcterms:W3CDTF">2024-09-03T14:00:59Z</dcterms:created>
  <dcterms:modified xsi:type="dcterms:W3CDTF">2024-09-03T14:01:01Z</dcterms:modified>
</cp:coreProperties>
</file>