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2CC65F-C05E-44AA-B4B8-B9A017544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8C58A-173E-481C-9731-B7FECE7D4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641C1-25EB-4144-BE15-6EFDB93B1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9D95C3-0CE5-47CE-9BD6-B17293348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D187D2-3DE2-4AE6-B0BD-D4102231A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FF4CF3-FCE3-4B18-B097-BD03AA73C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D9A145-9E19-4B42-A6D3-6300860D0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D3E79-6376-4643-A5B6-7FDE7673C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5D3998-2F5A-45C3-BD85-31285EC98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A98D0-999C-4085-A6CD-FF5707994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B15D55-FEA2-4DF8-918A-8E000B640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241143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护理行业的分析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护理行业市场分析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护理行业政策环境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护理行业技术发展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护理行业人才需求与供给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护理行业未来发展展望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护理行业是为人们提供健康护理、疾病预防、康复支持以及日常生活的照顾等服务的行业。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根据服务对象和领域，护理行业可以分为医院护理、社区护理、养老护理、康复护理等。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护理行业起源于古代，最初以家庭护理和修道院护理为主。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随着医学科学的发展和社会的进步，护理行业逐渐专业化、规范化。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现代护理行业已经发展成为一个庞大的产业，涵盖了医疗、康复、养老等多个领域。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目前，护理行业面临着人力资源紧张、服务质量参差不齐等问题，但总体上仍保持着稳定的发展态势。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随着人口老龄化加剧和人们对健康需求的提高，护理行业将迎来更多的发展机遇。未来，护理行业将更加注重专业化、个性化、智能化的发展，以满足人们多样化的健康需求。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护理行业的现状与趋势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护理行业市场分析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全球护理行业市场规模持续增长，随着人口老龄化、慢性病发病率上升以及医疗保健政策改革等因素，市场规模有望进一步扩大。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增长动力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护理行业增长动力主要来自医疗技术的进步、社会老龄化、慢性病发病率上升以及医疗保健政策改革等。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护理行业市场竞争激烈，既有大型跨国公司，也有本地中小型护理机构。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为了在竞争中脱颖而出，护理机构需要提供优质的服务、专业的护理技术和良好的患者体验。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1" r="2506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9034" r="2903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消费者对护理服务的需求日益多样化，包括长期护理、康复护理、家庭护理等。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消费者在选择护理服务时，通常会考虑服务的质量、价格、便利性和口碑等因素。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护理行业政策环境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125" b="512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3" b="252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政策环境对护理行业的影响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促进护理行业规范化发展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政策环境对护理行业的规范和标准制定具有重要影响，有助于提高行业的整体水平和服务质量。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引导护理行业创新发展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政策环境鼓励护理行业进行技术创新、服务创新和管理创新，推动行业持续发展。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优化护理资源配置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政策环境通过制定相关政策，优化护理资源的配置，提高资源利用效率，满足不同人群的护理需求。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以美国为例，美国政府制定了一系列政策，包括医疗保险制度、长期护理保险制度等，以保障老年人和慢性病患者的护理需求。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国外护理行业政策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我国政府也出台了一系列政策，包括养老服务业政策、医疗保险制度等，以推动护理行业的快速发展。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国内护理行业政策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国内外护理行业政策对比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https://d.book118.com/105241143020011121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2024-09-23T22:19:16.672</cp:lastPrinted>
  <dcterms:created xsi:type="dcterms:W3CDTF">2024-09-23T14:19:16Z</dcterms:created>
  <dcterms:modified xsi:type="dcterms:W3CDTF">2024-09-23T14:19:18Z</dcterms:modified>
</cp:coreProperties>
</file>