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30754-520B-4C0C-9ABD-4AAE122A7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B8A30-33D4-4132-879E-8DF243CF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F2AA3-1680-4B14-BD66-6BCC948E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8ECDC-82EB-4944-B248-91ABB220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F8221-6BBD-438D-A2BB-22D98C06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55E4B-5C0F-49E6-8006-2815B776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2E60B-27D4-49FD-B2AE-4C087E38A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188F8-267C-4256-BF9B-9B469B393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35B1D-18D1-4759-8F9D-24884A79E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B2F29-D87D-4FCE-80E5-3262E875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7A1B-A49D-4521-98F1-40B130B15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42003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预防学生过敏症的有效健康教育方法研究报告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过敏症的基本知识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学生过敏症的现状与问题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健康教育在预防学生过敏症中的作用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有效预防学生过敏症的健康教育方法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过敏症的普遍性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过敏症是当前社会的一种常见疾病，特别是在儿童和青少年中，发病率呈上升趋势。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学生群体的特殊性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学生群体由于其身体发育和环境特点，成为过敏症的高发人群。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健康教育的重要性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通过有效的健康教育方法，可以提高学生及家长对过敏症的认知，减少过敏症状的发生。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本研究旨在探讨预防学生过敏症的有效健康教育方法，为学校和家庭提供科学、实用的教育建议。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有助于提高学生对过敏症的认知水平，培养其健康的生活方式，降低过敏症的发病率，促进学生健康成长。同时，本研究的成果可以为学校和家庭提供有益的教育参考，为推动学生健康教育的进步做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过敏症的基本知识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https://d.book118.com/105242003011011124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2024-09-28T03:35:03.276</cp:lastPrinted>
  <dcterms:created xsi:type="dcterms:W3CDTF">2024-09-27T19:35:03Z</dcterms:created>
  <dcterms:modified xsi:type="dcterms:W3CDTF">2024-09-27T19:35:05Z</dcterms:modified>
</cp:coreProperties>
</file>