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913F96-49BA-480D-8AF8-BE7467DAE8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651E31-4944-4A74-95E0-BFFE6B76E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1E58D4-4DC5-4615-9A96-A9CD82449F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4C4C5F-ADEA-482B-BEF8-35F1DE5289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90C8AE2-7551-4DB0-9874-13333505C6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01FDFB-5F69-4D65-833B-0251C54FBE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2043F4B-42B8-477E-B59A-894DC1ABCC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4364C1-1474-48F9-A466-0CE5540FB3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807821-CD4E-4662-836C-D3D987D653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2A48CA-827D-4AF0-B162-1ED5485AB9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16B708-A239-4B3A-A823-A093789751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530002234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新生儿护理大病历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新生儿护理基础知识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新生儿常见疾病及预防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新生儿日常护理要点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新生儿意外伤害及处理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新生儿护理误区及注意事项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新生儿护理基础知识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皮肤薄嫩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免疫力弱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体温调节能力差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消化功能不健全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新生儿生理特点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新生儿体温调节中枢尚未发育完善，容易受到外界温度影响，需要特别注意保暖和散热。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新生儿免疫系统尚未完全发育，抵抗力较弱，容易感染疾病。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新生儿皮肤厚度只有成人的十分之一，容易受到损伤和感染。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新生儿消化系统功能不健全，需要特别注意喂养方式和食物的选择。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快速生长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睡眠周期短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敏感度高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新生儿在出生后的头几个月生长速度非常快，体重和身高会迅速增加。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新生儿睡眠周期较成人短，通常只有2-3小时，需要家长注意调整睡眠环境和习惯。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新生儿对周围环境的敏感度高，需要家长给予足够的关注和安全感。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新生儿生长发育特点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新生儿心理发展特点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新生儿对家长的依赖性很强，需要家长的照顾和陪伴。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新生儿对声音、光线、触觉等刺激比较敏感，家长可以通过适当的刺激来促进其感知能力的发展。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新生儿已经开始有情绪表达的能力，家长需要关注其情绪变化，给予足够的关爱和支持。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依赖性强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感知能力发展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情绪表达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新生儿常见疾病及预防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新生儿黄疸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新生儿黄疸是由于新生儿体内胆红素代谢异常引起的病症，通常表现为皮肤、巩膜等部位发黄。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新生儿黄疸分为生理性和病理性两类。生理性黄疸在出生后2-3天出现，4-5天达到高峰，7-10天消退，早产儿持续时间较长。病理性黄疸出现时间早、发展迅速、持续时间长，需要积极治疗。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新生儿肺炎是新生儿期常见的一种感染性疾病，主要由细菌、病毒等感染引起。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新生儿肺炎的症状包括发热、咳嗽、气促、呼吸困难等，严重时可出现呼吸衰竭、心力衰竭等并发症。预防新生儿肺炎应注意孕期保健、加强产时卫生、保持室内空气流通等措施。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495" r="49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新生儿肺炎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9605" r="960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新生儿腹泻是由于多种原因引起的消化道综合征，主要表现为大便次数增多、大便形状改变等。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新生儿腹泻的原因包括感染、过敏、乳糖不耐受等，治疗时应根据病因采取相应的措施，如抗感染、调整饮食等。同时注意补充水分和电解质，防止脱水。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新生儿腹泻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新生儿脐炎是新生儿常见的感染性疾病，主要发生在脐带脱落前后。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新生儿脐炎的症状包括脐部红肿、疼痛、分泌物增多等，严重时可引起全身感染。预防新生儿脐炎应注意保持脐部清洁干燥，及时处理异常情况。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新生儿脐炎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新生儿日常护理要点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https://d.book118.com/105300022342011111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2024-09-18T01:22:31.077</cp:lastPrinted>
  <dcterms:created xsi:type="dcterms:W3CDTF">2024-09-17T17:22:31Z</dcterms:created>
  <dcterms:modified xsi:type="dcterms:W3CDTF">2024-09-17T17:22:32Z</dcterms:modified>
</cp:coreProperties>
</file>