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4744E7-7376-43B6-918E-2AFBAFD5B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0F80B9-4D87-4C37-8460-671B6B2B8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CEF29C-5805-4CB9-80B9-AEBE503CF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9C3FB6-247B-4780-AD0C-CE89D47F9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93310E-2E65-4BAE-A84A-0914F6BA55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FC5CF7-B1FC-4E16-970A-D3CC4E57EE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CF7343-EB77-4CA8-8CA5-422DAD4631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6D51A4-02D6-4884-B891-8B554336CC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8FB11D-B345-4120-8C4F-5562EE3CB2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2BB16C-D8F6-45FB-A710-F8A7DC664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DCE17-8868-4930-986B-D995F9488D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30024413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文化养老护理培训课件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文化养老护理概述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文化养老护理的核心概念</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文化养老护理的实践技巧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文化养老护理的案例分析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背景</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培训背景与目的</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随着老龄化社会的加速发展，养老护理需求日益增长，而文化养老护理作为新型养老服务模式，越来越受到社会关注。</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本次培训旨在提高养老护理人员的文化素养和专业技能，提升服务质量，满足老年人多元化的养老需求。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310" r="333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521" r="3152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441" r="334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养老护理从业人员、养老服务机构管理人员以及对文化养老护理感兴趣的相关人员。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对象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参加培训人员需具备一定的文化基础和学习能力，能够积极参与互动和讨论，遵守培训纪律。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要求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文化养老护理概述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167" r="91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文化养老护理是指以老年人的精神文化需求为重点，通过提供相应的护理服务来满足其精神文化需求的一种养老护理方式。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文化养老护理强调尊重老年人的文化背景、价值观念和生活方式，通过满足其精神文化需求来提高老年人的生活质量。它具有个性化、多元化和人性化的特点，注重老年人的情感需求和心理体验。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文化养老护理的定义与特点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文化养老护理对于提高老年人的生活质量、促进身心健康、传承优秀文化等方面具有重要意义。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文化养老护理能够满足老年人的精神文化需求，增强其生活幸福感和归属感，提高生活质量。同时，它还能够促进老年人的身心健康，缓解其心理压力和焦虑情绪。此外，文化养老护理还有助于传承和弘扬优秀传统文化，增强社会文化的凝聚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文化养老护理的重要性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文化养老护理起源于西方国家，近年来在我国得到了广泛的关注和应用。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老龄化社会的加速发展，我国对文化养老护理的重视程度逐渐提高。政府、社会组织和企业等各方面力量都在积极推动文化养老护理的发展，加强相关服务和产品的研发与推广。未来，文化养老护理将成为养老服务领域的重要发展方向，满足老年人不断增长的精神文化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文化养老护理的历史与发展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文化养老护理的核心概念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尊重文化差异</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语言沟通</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文化敏感性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在养老护理中，应尊重不同文化背景的老年人的价值观、信仰、习俗等，避免因文化差异而产生冲突。</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掌握基本的语言沟通技巧，包括听力理解、口头表达和肢体语言，以便更好地与老年人交流。</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了解不同文化背景的老年人的需求和期望，以便提供更加贴心和个性化的护理服务。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跨文化沟通与交流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了解老年人的心理需求，如安全感、归属感、自尊心等，以及常见的心理问题，如焦虑、抑郁、孤独等。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掌握老年人的生理变化，如免疫力下降、骨质疏松、肌肉萎缩等，以及如何根据这些变化调整护理方法。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老年人的心理与生理特点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生理特点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心理特点</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养老护理的伦理与法律责任</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尊重老年人的隐私权，保护其个人信息和家庭情况，不随意泄露。</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尊重老年人的自主权，在提供护理服务时，应先征得其同意，避免强制或过度干涉其个人选择。</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了解与养老护理相关的法律法规，如老年人权益保障法、医疗事故处理条例等，确保在工作中遵守相关规定。</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尊重隐私</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尊重自主权</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法律责任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https://d.book118.com/105300244130011124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2024-09-28T16:22:43.301</cp:lastPrinted>
  <dcterms:created xsi:type="dcterms:W3CDTF">2024-09-28T08:22:43Z</dcterms:created>
  <dcterms:modified xsi:type="dcterms:W3CDTF">2024-09-28T08:22:45Z</dcterms:modified>
</cp:coreProperties>
</file>