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0807A-26D3-4EAF-AAE3-58110DDD2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7222-E8C7-43DA-8489-514E56226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BD46C-1E83-4E33-8D0D-6E158B694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D9EA6-BB15-43DE-9B5C-C629854F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55090A-487D-4D7E-8473-AD76F79DA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C1589B-8195-410B-B072-099BE884C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5ECDAD-B418-46C7-B7D2-63BD3476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0D02C6-9CA6-48DD-87EA-5F2A281AF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03641-61E9-4F9C-852D-DD7CE8931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D224-9C3C-4CF6-ACB5-D913D4430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0D61F-8388-462E-86CC-CB18A2D8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0130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鼻喉瘤病的护理PPT\n## 1.耳鼻喉瘤病的概述及流行病学\n### 1.1耳鼻喉瘤病的定义与分类\n### 1.2耳鼻喉瘤病的发病原因及危险因素\n### 1.3耳鼻喉瘤病的流行病学特点及发病率\n## 2.耳鼻喉瘤病的临床表现及诊断\n### 2.1耳鼻喉瘤病的常见症状及体征\n### 2.2耳鼻喉瘤病的诊断方法\n### 2.3耳鼻喉瘤病的分期及预后评估\n## 3.耳鼻喉瘤病的治疗及护理原则\n### 3.1耳鼻喉瘤病的治疗方式选择\n### 3.2耳鼻喉瘤病手术前后的护理措施\n### 3.3耳鼻喉瘤病放疗、化疗期间的护理要点\n## 4.耳鼻喉瘤病患者的生活质量评估及心理护理\n### 4.1耳鼻喉瘤病患者的生活质量评估方法及工具\n### 4.2耳鼻喉瘤病患者的心理问题及干预措施\n### 4.3耳鼻喉瘤病患者的康复指导及教育\n## 5.耳鼻喉瘤病的护理管理及团队协作\n### 5.1耳鼻喉瘤病的护理管理策略及流程\n### 5.2耳鼻喉瘤病护理团队的组成及职责\n### 5.3耳鼻喉瘤病护理团队的合作与沟通\n## 6.耳鼻喉瘤病的护理研究及发展趋势\n### 6.1耳鼻喉瘤病护理的研究现状及热点\n### 6.2耳鼻喉瘤病护理的创新技术及方法\n### 6.3耳鼻喉瘤病护理的未来发展趋势及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耳鼻喉瘤病的护理PPT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耳鼻喉瘤病的概述及流行病学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耳鼻喉瘤病是指发生在耳鼻喉部位的肿瘤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良性肿瘤：生长缓慢，边界清晰，不易转移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恶性肿瘤：生长迅速，边界不清，易转移，危害较大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耳鼻喉瘤病的分类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良性肿瘤：如耳廓囊肿、鼻息肉、喉乳头状瘤等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恶性肿瘤：如鼻咽癌、喉癌、中耳癌等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遗传因素：有家族史的人群发病风险较高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环境因素：长期暴露在有害物质环境中，如二手烟、空气污染等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病毒感染：如人乳头状瘤病毒（HPV）与喉乳头状瘤发病有关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免疫因素：免疫功能低下的人群发病风险较高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年龄：年龄越大，发病风险越高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性别：男性发病率较女性高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吸烟：长期吸烟者发病风险较高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职业暴露：长期接触有害物质的职业人群发病风险较高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流行病学特点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发病部位：耳鼻喉各部均可发生肿瘤，以鼻咽部最为常见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发病年龄：以40-60岁人群最为常见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发病性别：男性发病率较女性高，比例为2:1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全球发病率：耳鼻喉瘤病发病率较低，约占全身肿瘤的1%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地区差异：不同地区发病率有所不同，可能与地理环境、生活习惯等因素有关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种族差异：白人发病率较黑人、亚洲人高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耳鼻喉瘤病的流行病学特点及发病率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耳鼻喉瘤病的临床表现及诊断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耳鼻喉瘤病的常见症状及体征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鼻塞、流涕：鼻咽癌、鼻腔肿瘤患者常见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咽喉疼痛、声音嘶哑：喉癌、喉乳头状瘤患者常见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耳痛、听力下降：中耳癌、外耳道肿瘤患者常见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头痛、面部麻木：鼻窦癌、颅底肿瘤患者常见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颈部肿块：颈部淋巴结转移患者常见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鼻腔肿块：鼻腔肿瘤患者常见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咽喉肿块：喉癌、喉乳头状瘤患者常见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耳道肿块：外耳道肿瘤、中耳癌患者常见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8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9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CT：了解肿瘤部位、范围及与周围结构的关系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MRI：评估肿瘤侵犯程度及是否有淋巴结转移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X线：检查鼻窦、乳突等部位肿瘤</a:t>
                </a:r>
                <a:endParaRPr/>
              </a:p>
            </p:txBody>
          </p:sp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</p:grpSp>
        <p:grpSp>
          <p:nvGrpSpPr>
            <p:cNvPr id="29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9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喉镜：检查喉部肿瘤及取活检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鼻腔镜：检查鼻腔肿瘤及取活检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耳镜：检查耳部肿瘤及取活检</a:t>
                </a:r>
                <a:endParaRPr/>
              </a:p>
            </p:txBody>
          </p:sp>
          <p:sp>
            <p:nvSpPr>
              <p:cNvPr id="29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</a:t>
                </a:r>
                <a:endParaRPr/>
              </a:p>
            </p:txBody>
          </p:sp>
          <p:sp>
            <p:nvSpPr>
              <p:cNvPr id="29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9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血常规：评估患者一般状况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生化检查：评估肝肾功能、电解质等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肿瘤标志物：辅助诊断及判断病情</a:t>
                </a:r>
                <a:endParaRPr/>
              </a:p>
            </p:txBody>
          </p:sp>
          <p:sp>
            <p:nvSpPr>
              <p:cNvPr id="30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0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耳鼻喉瘤病的分期及预后评估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国际癌症联盟（UICC）分期：根据肿瘤大小、淋巴结转移、远处转移等因素进行分期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美国癌症联合委员会（AJCC）分期：与UICC分期相似，但更关注肿瘤生物学行为</a:t>
                </a:r>
                <a:endParaRPr/>
              </a:p>
            </p:txBody>
          </p:sp>
          <p:pic>
            <p:nvPicPr>
              <p:cNvPr id="3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肿瘤分期：分期越高，预后越差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肿瘤类型：恶性肿瘤预后较差，良性肿瘤预后较好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治疗方式：手术切除彻底的患者预后较好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患者一般状况：年龄、性别、免疫功能等因素影响预后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耳鼻喉瘤病的治疗及护理原则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良性肿瘤：手术切除，预后良好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恶性肿瘤：手术切除，根据病情辅以放疗、化疗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放疗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良性肿瘤：放射治疗，控制肿瘤生长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恶性肿瘤：放射治疗，杀灭残留肿瘤细胞，减少复发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良性肿瘤：化疗辅助治疗，减少复发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恶性肿瘤：化疗杀灭肿瘤细胞，控制病情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耳鼻喉瘤病的治疗方式选择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心理护理：减轻患者紧张情绪，增强信心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身体准备：做好术前检查，清洁手术部位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用药准备：按医嘱术前用药，如镇静剂、抗生素等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观察生命体征：监测血压、心率、呼吸等，及时发现并处理异常情况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保持呼吸道通畅：鼓励患者咳嗽、咳痰，必要时吸氧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伤口护理：保持伤口清洁，防止感染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用药护理：按医嘱术后用药，如止痛药、抗生素等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耳鼻喉瘤病手术前后的护理措施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耳鼻喉瘤病放疗、化疗期间的护理要点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放疗护理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皮肤护理：保持皮肤清洁、干燥，避免阳光直射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口腔护理：保持口腔清洁，预防口腔感染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头痛护理：按医嘱使用止痛药，减轻头痛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骨髓抑制护理：观察血常规，按医嘱使用升白细胞药物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消化道反应护理：按医嘱使用止吐药，保持口腔清洁，预防感染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水分补充：鼓励患者多喝水，维持水电解质平衡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https://d.book118.com/105301303114011111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耳鼻喉瘤病的护理PPT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2024-09-17T01:08:35.183</cp:lastPrinted>
  <dcterms:created xsi:type="dcterms:W3CDTF">2024-09-16T17:08:35Z</dcterms:created>
  <dcterms:modified xsi:type="dcterms:W3CDTF">2024-09-16T17:08:37Z</dcterms:modified>
</cp:coreProperties>
</file>