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188A4-B8FC-4FF2-8A5F-78644598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5668F-D96C-4489-B699-850A4E092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DA8D2-9A52-4592-BF27-7BD3ED2D4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796D6-28AA-475C-B56C-663600A1C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8B303-3871-4DF4-B47D-52A4D5FD9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49DB6-5A0F-479A-B629-CF9EAFA0B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C5515-0417-4BA1-A71A-0359FD72C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A2341-194F-4C37-A0E8-EB7228272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26F68-CE49-4D80-9A03-B590FAFD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D0B9F-D5B8-4CD0-A6CC-6EE278D0F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7EB85-05D4-4F66-8473-99A0672BE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023003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泸州老窖销售费用分析报告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泸州老窖销售费用概况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销售费用明细分析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销售费用效率分析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泸州老窖销售策略分析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未来销售费用预测与展望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随着市场竞争加剧，泸州老窖面临销售压力，销售费用的合理使用变得尤为重要。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泸州老窖是中国著名的白酒企业，拥有悠久的历史和卓越的品质。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通过对泸州老窖销售费用的深入分析，为企业制定更加合理的销售策略提供依据。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通过对销售费用的优化，提高企业的市场竞争力，实现可持续发展。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泸州老窖销售费用概况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销售费用概述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泸州老窖的销售费用主要包括广告宣传费、销售人员薪酬、差旅费、市场调研费等。这些费用是为了支持销售活动，提高品牌知名度和市场份额。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销售费用占比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销售费用在泸州老窖的营业总成本中占据一定比例，具体比例因年份和销售策略而异。一般来说，销售费用占比越高，说明企业在市场推广和品牌建设方面的投入越大。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69" r="209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销售费用总体情况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广告宣传费是销售费用中的重要组成部分，主要用于提高品牌知名度和美誉度。泸州老窖的广告宣传费包括电视广告、网络广告、户外广告等多种形式。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差旅费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差旅费包括销售人员因业务需要而产生的交通、住宿和餐饮等费用。泸州老窖的差旅费在销售费用中占据一定比例，是企业业务发展的重要支撑。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市场调研费主要用于收集和分析市场信息，了解消费者需求和竞争对手情况，为企业的市场决策提供依据。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销售人员薪酬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销售人员是泸州老窖销售费用的另一大组成部分，主要用于支付销售人员的基本工资、奖金和福利等。销售人员薪酬的多少直接影响到销售团队的稳定性和工作积极性。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销售费用构成分析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近年来，随着泸州老窖市场份额的不断扩大和品牌知名度的提高，企业的销售费用呈现出逐年增长的趋势。这表明企业加大了市场推广和品牌建设的投入力度。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销售费用增长趋势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随着市场竞争的加剧和消费者需求的多样化，泸州老窖的销售费用占比呈现出波动变化的趋势。企业需要根据市场环境的变化及时调整销售策略和投入比例，以保持竞争优势。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销售费用占比变化趋势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销售费用变化趋势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销售费用明细分析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通过在热门电视节目投放广告，提高品牌知名度和曝光率。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平面媒体广告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在报纸、杂志等平面媒体上投放广告，覆盖更广泛的受众。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利用搜索引擎、社交媒体等网络平台进行广告投放，精准定位目标客户。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在城市主要路段、商业区等地设置大型广告牌，吸引过往人群注意力。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广告费用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592" b="85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9525" b="19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针对特定产品或节假日推出折扣活动，刺激消费者购买。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折扣活动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购买指定产品即可获得赠品，增加产品附加价值。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赠品活动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将多个产品组合在一起销售，提供优惠价格。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针对会员提供专属优惠，提高客户忠诚度。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会员优惠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促销费用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根据销售人员的职级和经验设定基本工资水平。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基本工资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根据销售业绩提供一定比例的提成，激励销售人员提高业绩。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提成收入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根据年度或季度业绩表现，给予销售人员额外的奖金或福利。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奖金福利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提供专业培训和职业发展机会，提高销售人员综合素质。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销售人员薪酬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208" r="4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销售人员因商务需要前往外地所产生的交通、住宿和餐饮费用。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商务出差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培训会议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客户拜访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参加行业内的培训会议或展览所产生的相关费用。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针对目标市场进行实地考察所产生的交通、住宿和餐饮费用。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拜访重要客户所产生的交通、住宿和餐饮费用。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差旅费用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针对新开拓的市场进行市场调研、宣传推广等所产生的费用。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新市场开拓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市场宣传活动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拓展新的销售渠道或合作伙伴所产生的费用。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组织各类市场宣传活动，如品酒会、产品推介会等所产生的费用。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市场开拓费用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销售费用效率分析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https://d.book118.com/105302300302011101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2024-09-10T09:37:39.505</cp:lastPrinted>
  <dcterms:created xsi:type="dcterms:W3CDTF">2024-09-10T01:37:39Z</dcterms:created>
  <dcterms:modified xsi:type="dcterms:W3CDTF">2024-09-10T01:37:41Z</dcterms:modified>
</cp:coreProperties>
</file>