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86D1A-60A0-4BF9-B77D-CB5B8FCF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D3280-844B-429B-9B35-1E7B878C3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A37BF-5A36-4193-A3BB-6AFD15FDB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9F9BA-A26B-4B98-8713-E0C2F6B66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52FA6-9E4F-463B-852D-5A058839A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1864B-5C63-4B78-8613-B96B7F53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114603-E25D-4EB4-BD53-C86CC5CB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599BD-5819-4B47-9B22-732D6A93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3F693-2037-4656-9833-86616BA8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352C7-D32A-49E0-8308-B6E01D3F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64F6C-C95E-4E9B-9E6C-665EFBA6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23143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福州水产会展政策分析报告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福州水产会展政策概述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政策内容分析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州作为中国东南沿海的重要城市，拥有丰富的海洋资源和悠久的渔业历史。近年来，随着水产养殖和加工技术的不断发展，福州的水产业取得了显著成就。为了进一步推动水产业的交流与合作，福州定期举办水产会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本报告旨在分析福州水产会展的相关政策，评估其效果与影响，并提出改进建议。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本报告主要关注福州水产会展的政策支持、参与企业、展品范围、国际影响力等方面的内容。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由于政策文件和数据的获取存在一定难度，部分信息的准确性和完整性可能受到影响。此外，报告未能涵盖所有相关政策，仅选取了重点内容进行深入分析。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福州水产会展政策概述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福州水产会展政策体系由多个相关政策构成，包括会展管理、市场准入、税收优惠等政策，形成了一个完整的政策体系。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通过制定和实施相关政策，福州旨在促进水产会展业的发展，提升会展活动的质量和效益，进一步推动水产业和相关产业的发展。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当前政策体系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政策体系框架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福州水产会展政策起始于20世纪90年代，当时政策重点是鼓励水产企业参加国内外会展活动，提升品牌知名度和市场竞争力。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进入21世纪后，福州水产会展政策逐渐完善，政策重点转向培育本土会展品牌、优化会展市场环境等方面。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制定机构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福州水产会展政策的制定机构包括福州市政府、福州市商务局、福州市贸促会等政府部门和机构。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政策的执行机构主要包括福州市贸促会、福州市商务局以及相关水产行业协会等。这些机构负责政策的宣传、解读、监督和评估工作。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政策制定与执行机构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政策分析方法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收集和整理关于福州水产会展政策的文献资料，包括政府文件、学术论文、新闻报道等。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对文献资料进行深入分析和归纳，了解政策背景、制定过程、实施效果等方面的信息。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通过文献研究法，可以全面了解福州水产会展政策的发展历程和现状，为后续的政策分析提供基础。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实地调查福州水产会展政策的实施情况，包括会展的规模、参展企业、观众数量、交易额等方面。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通过问卷调查、访谈等方式收集相关利益方的意见和建议，了解他们对政策的看法和评价。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对实证研究数据进行统计分析，评估政策的实际效果和存在的问题，提出改进建议。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选取国内外其他类似的水产会展政策作为比较对象，分析它们的政策目标、实施方式、效果等方面的异同。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通过比较分析，可以发现福州水产会展政策在制定和实施过程中的优点和不足，借鉴其他地区的成功经验。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通过比较分析法，可以为福州水产会展政策的优化提供思路和方向，促进会展业的持续发展。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https://d.book118.com/105302314302011101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2024-09-10T09:37:41.109</cp:lastPrinted>
  <dcterms:created xsi:type="dcterms:W3CDTF">2024-09-10T01:37:41Z</dcterms:created>
  <dcterms:modified xsi:type="dcterms:W3CDTF">2024-09-10T01:37:43Z</dcterms:modified>
</cp:coreProperties>
</file>