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E565D-8033-4C1E-95BB-FF213A5D0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8E9DF-085D-4C70-AA0C-A45DAB520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BE4D5-6B8C-4472-8B61-0BBF51A20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987D1-E4D2-4E82-8EB3-120ED1286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4F46F-E63C-4489-B890-A3039CE08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AB7189-3CE0-4941-977A-A9000A9D3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399D7-A31F-471F-BAE9-86D6AD80D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B4BF6-1D7D-4B03-AE3E-93E12C340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B66D0-CD3F-4221-83A5-C007F2257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7D9E1-433E-47B9-A22C-5D692A9D8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FC634-0367-4563-B1CA-E8C0F5FC4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02320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智慧园区建设的智能家居与家电控制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智能家居系统架构与技术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家电控制系统设计与实践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节能环保理念在智能家居中应用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46" r="32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73" r="301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智慧园区是指通过云计算、物联网、大数据等先进技术，实现园区内各项设施智能化、信息化管理的现代化园区。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随着科技的不断发展，智慧园区的建设将更加注重人性化、智能化和绿色环保，实现高效、便捷、舒适的工作环境。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通过信息技术实现园区内各项设施的数据采集、传输和处理，提高管理效率。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219" r="2421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利用物联网、人工智能等技术，实现园区内设施的自动化、智能化控制，提高运行效率。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注重环保理念，通过节能技术、绿色建材等手段，降低能源消耗和环境污染。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852" r="2285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智能家居控制系统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智能家电控制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智能家居在智慧园区中应用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通过智能家居控制系统，实现对家居设备的远程控制和自动化管理，提高居住舒适度和便捷性。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通过智能照明系统，根据环境光线和时间自动调节灯光亮度和色温，营造舒适的视觉环境。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利用物联网技术，构建智能安防系统，实现园区内的安全监控和报警功能，保障人员和财产安全。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将智能家电接入智能家居系统，实现远程控制和自动化管理，提高生活品质和便利性。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智能家居系统架构与技术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通过各类传感器、RFID等技术手段，实现对家居环境、家电设备等的实时监测和数据采集。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84" r="16284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利用局域网、互联网、移动通信网等网络技术，实现家居设备之间的互联互通和数据传输。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提供智能家居应用服务，包括家电控制、安防监控、环境监测、健康管理等功能。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221" r="1922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通过物联网技术实现家居设备的智能化和互联互通，提高家居生活的便捷性和舒适性。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运用云计算技术实现家居数据的集中存储和处理，提供强大的计算和存储能力支持。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运用大数据技术对家居数据进行分析和挖掘，为用户提供个性化、智能化的服务。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通过人工智能技术实现家居设备的自主学习和智能决策，提高家居生活的智能化水平。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数据传输与安全性保障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数据传输技术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采用高效的数据传输技术，如Wi-Fi、蓝牙、ZigBee等，确保家居设备之间的数据传输速度和稳定性。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运用数据加密技术对传输的家居数据进行加密处理，确保数据传输的安全性。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访问控制技术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通过设置访问权限和控制策略，防止未经授权的访问和操作，确保家居系统的安全性。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安全审计技术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运用安全审计技术对家居系统的操作进行记录和监控，以便及时发现和处理安全问题。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家电控制系统设计与实践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25" r="83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用户可通过手机、平板等移动设备实现对家电的远程控制，包括开关、模式切换、定时等操作。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自动化场景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支持语音助手集成，用户可通过语音指令控制家电，提高使用便捷性。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根据用户需求，设定不同的场景模式，实现家电的自动化联动控制，如回家模式、离家模式等。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实时监测家电的能耗数据，为用户提供合理的用电建议，达到节能环保的目的。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家电控制系统功能需求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硬件选型及配置方案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选用高性能微控制器，负责接收并处理用户指令，控制家电设备的运行。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配备温度、湿度、光照等传感器，实时监测环境参数，为家电控制提供数据支持。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通信模块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采用Wi-Fi、蓝牙等无线通信技术，实现控制器与移动设备、云端服务器之间的数据传输。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电源管理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设计稳定的电源管理电路，确保系统长时间稳定运行。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https://d.book118.com/105302320010011100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2024-09-07T17:04:16.040</cp:lastPrinted>
  <dcterms:created xsi:type="dcterms:W3CDTF">2024-09-07T09:04:16Z</dcterms:created>
  <dcterms:modified xsi:type="dcterms:W3CDTF">2024-09-07T09:04:18Z</dcterms:modified>
</cp:coreProperties>
</file>