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CCC364-037E-4DF1-86E5-A898C20EE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3E4C23-D426-45B9-8EE1-CEC74F493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39C960-B866-40B0-A208-65DA06665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ACBD5-E4E5-44EF-B08E-B7B53D1C1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6F88F2-7477-4293-BE13-5012703C2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E32F65-8CC7-4074-8253-5330520BC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D4A6E8-5BF4-4704-AF35-68992C32B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F4BD84-F963-4B03-A7F3-720783C4A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F9D5E4-B1F8-411F-BFF3-D2B4910EA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4B072-50D9-4E20-8CB2-A06A35DB3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6BAD2A-D7DD-47AA-89FC-186EC2148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30310421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干眼症预防及治疗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干眼症的误区与注意事项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874" r="268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937" r="20937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干眼症是一种由于泪液分泌不足或泪液质量异常，导致眼部干燥、不适、刺激和视觉障碍的疾病。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干眼症的症状包括眼部干涩、异物感、烧灼感、畏光、视力模糊等，严重时可能导致角膜溃疡、穿孔，甚至失明。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随着年龄的增长，泪液分泌量逐渐减少，导致干眼症的发病率增加。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长时间在干燥的环境中工作或生活，如长时间使用电脑、空调等，可能导致泪液蒸发过快，引发干眼症。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一些全身性疾病，如糖尿病、风湿性疾病等，也可能影响泪液的正常分泌。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疾病因素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长期使用某些药物，如抗抑郁药、降压药等，也可能导致干眼症的发生。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药物因素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干眼症的成因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干眼症患者常常感到视力模糊，严重时可能导致角膜损伤，影响视力。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视力下降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生活质量下降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心理压力增加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干眼症可能导致眼部不适、疲劳等症状，影响患者的生活质量。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由于眼部不适可能导致情绪波动、焦虑、抑郁等心理问题。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干眼症的危害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干眼症的预防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有意识地多眨眼，可以促进泪液分泌，保持眼部湿润。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0850" r="208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定期眨眼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在医生指导下使用人工泪液，可以补充泪液，缓解干眼症状。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使用人工泪液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使用加湿器或在房间放置一盆水，可以提高室内湿度，有助于保持眼部湿润。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保持室内湿度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保持眼部湿润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67" b="2576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减少眼部刺激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避免长时间盯着电子屏幕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减少使用电脑、手机等电子设备的时间，或在使用时适时休息，以减轻眼部疲劳和干涩。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戴防护眼镜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选择具有防蓝光和紫外线功能的眼镜，减少电子屏幕对眼睛的刺激。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避免长时间化妆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使用温和的眼部化妆品，并尽量减少化妆时间，以减轻对眼部的刺激。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保证摄入足够的维生素A、C、E等营养素，有助于保持眼部健康。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吸烟和过量饮酒会刺激眼部，应尽量避免或控制。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控制烟酒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保证充足的睡眠时间，避免熬夜和过度劳累。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保持良好的作息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健康的生活习惯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https://d.book118.com/105303104214011042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2024-09-03T22:02:26.073</cp:lastPrinted>
  <dcterms:created xsi:type="dcterms:W3CDTF">2024-09-03T14:02:26Z</dcterms:created>
  <dcterms:modified xsi:type="dcterms:W3CDTF">2024-09-03T14:02:28Z</dcterms:modified>
</cp:coreProperties>
</file>