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D2984-13BC-4B49-A4B9-E21C09085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83F1D-0B75-4C8E-8FE9-477EE0DB1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2EBDD-93F8-46F7-8891-7F509E195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F5113-70C6-418B-BC12-E39EA60A9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A40C81-B4A3-4F58-8411-0081ED14C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9E6B41-36F0-484F-ABF1-D8B1750CC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952D3F-8B01-4920-9EBB-13A9B6D15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9AEBC-0995-4A32-ADEB-EE4F43C20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60C47-F5E4-4D77-BF4F-573EEF7B6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C9847-476B-4990-98E3-1CCB9B62E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54085-D513-4187-B4C5-ACBC5E815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303113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青少年预防近视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近视的基本知识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青少年近视现状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预防青少年近视的方法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青少年近视的矫正方法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青少年近视的预防与控制政策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近视的基本知识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80" r="3108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670" r="356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近视的主要表现包括远视力减退、视疲劳、眼位偏斜等。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近视是指眼睛在调节松弛状态下，来自5米以外的平行光线经眼的屈光系统折射后，汇聚在视网膜之前，导致视物不清的眼病。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轻度近视（≤-3.0D）、中度近视（−3.25D~−6.0D）、高度近视（＞−6.0D）。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单纯性近视和病理性近视。单纯性近视是指近视度数较高，但眼部其他结构正常；病理性近视是指不仅度数高，而且眼部其他结构也出现异常。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根据屈光分类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根据近视度数分类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近视具有一定的遗传倾向，尤其是高度近视。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375" r="10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疾病与药物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958" b="4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长时间近距离用眼、缺乏户外活动、不良的阅读习惯等都可能导致近视的发生。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某些眼部疾病或长期使用某些药物也可能导致近视。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近视的成因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青少年近视现状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961" b="369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青少年近视率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近年来，青少年近视率呈现出逐年上升的趋势，特别是在一些学业压力较大的国家和地区，近视率更高。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青少年近视率的高低与多种因素有关，如学业压力、不良的用眼习惯、缺乏户外活动等。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青少年近视不仅会影响视力，导致视物模糊、眼睛疲劳等症状，还可能对学习、生活和心理健康产生负面影响。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长期近视还可能引发其他眼部疾病，如视网膜脱落、青光眼等，对健康造成严重威胁。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青少年近视的影响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控制用眼时间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合理安排用眼时间，避免长时间连续用眼，遵循“20-20-20”法则，即每隔20分钟休息20秒，注视20英尺（约6米）外的物体。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保持正确的用眼姿势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在阅读、写字、看电视等用眼活动中，应保持正确的姿势，如调整屏幕高度和角度、适当离开座位等。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充足的睡眠对视力健康非常重要，青少年应保证每天7-8小时的睡眠时间。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饮食对视力健康也有一定的影响，建议多食用富含维生素A、C、E和锌的食物，如胡萝卜、菠菜、鸡蛋等。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增加户外活动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适当的户外活动有助于缓解眼睛的压力，预防近视的发生。建议每天至少进行1小时的户外活动。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青少年近视的预防措施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预防青少年近视的方法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限制长时间连续用眼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青少年应避免长时间盯着手机、电脑等电子屏幕，用眼时间过长会导致眼睛疲劳和近视。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定时休息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每隔一段时间应让眼睛休息一下，如看看远处、闭目养神等，有助于缓解眼睛疲劳。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控制用眼时间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使用电子设备时，屏幕应调整到与眼睛平视或稍低的位置，避免仰视或俯视屏幕。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调整屏幕高度和角度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长时间低头看手机或电脑会增加眼睛的负担，容易引发近视。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避免长时间低头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保持正确的用眼姿势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保持适当的阅读距离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保持适当的阅读距离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阅读时，书本应放在与眼睛平视的位置，避免过近或过远，以减轻眼睛的负担。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使用阅读架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使用阅读架可以将书本或电子设备放在合适的位置，减少低头和用眼的疲劳。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摄入富含维生素A和C的食物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维生素A和C对眼睛健康有重要作用，应多吃胡萝卜、菠菜、柑橘类水果等富含这些营养素的食物。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控制糖分摄入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过多的糖分摄入会影响眼睛健康，应减少甜食和高糖饮料的摄入。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均衡饮食，保证营养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https://d.book118.com/105303113214011042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2024-09-03T22:02:28.165</cp:lastPrinted>
  <dcterms:created xsi:type="dcterms:W3CDTF">2024-09-03T14:02:28Z</dcterms:created>
  <dcterms:modified xsi:type="dcterms:W3CDTF">2024-09-03T14:02:30Z</dcterms:modified>
</cp:coreProperties>
</file>