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2DCE8-1C47-4BAA-B6F4-F7EA281D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AA9B3-AADB-48FF-AB69-6B3A6C17D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2D82B-364C-43C9-B949-3EA7AC6A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2F05B-B44D-4647-BEE6-AF93A325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148396-B7E8-4CA3-8844-DD9EB135B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4CF0A-47F3-41FE-953C-CF2332F7C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0D350-2CE0-4B7D-B5BF-DFBE38B5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B1197-B40C-4ED5-AE9E-C4EEB766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36314-0B57-41FB-BE6C-638E1CFC1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56773-1913-473D-916B-01F546D7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55F36-F364-46D8-8599-817B9C4F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03130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掌握定价原理与价格策略的技巧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价格策略类型及特点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定价方法与技巧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价格策略实施与管理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案例分析：成功企业如何运用价格策略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定价定义及重要性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定价是企业根据市场需求、成本状况、竞争态势等因素，为产品或服务设定价格的过程。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合理的定价不仅有助于企业实现盈利目标，还能提升品牌形象、增强市场竞争力，是企业经营策略的重要组成部分。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6444" r="6444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企业的定价目标通常包括获取最大利润、提高市场占有率、树立品牌形象等。不同的目标导向会影响定价策略的制定。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在制定定价策略时，企业应遵循公平合理、符合市场需求、保持竞争力等原则，确保价格的合理性和可接受性。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企业在制定价格策略时，必须遵守国家相关法律法规和行业规定，确保价格的合法性和合规性。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企业制定价格时必须考虑产品或服务的成本，包括直接成本、间接成本和固定成本等，以确保价格能够覆盖成本并实现盈利。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市场需求是决定价格的重要因素。企业需了解消费者需求、购买力和消费心理等因素，以便根据市场需求调整价格策略。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企业所处的市场环境和竞争格局对定价具有重要影响。企业需关注竞争对手的价格策略、产品差异化程度等，以制定合理的价格应对市场竞争。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价格策略类型及特点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成本导向型价格策略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成本加成定价法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在产品的成本上加上一定的利润比例来确定价格。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目标收益定价法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根据企业的目标收益率来确定价格。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边际成本定价法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仅计算变动成本，并根据边际贡献来确定价格。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需求导向型价格策略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理解价值定价法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根据不同消费者或不同时间、地点的需求差异来设定不同的价格。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需求差异定价法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逆向定价法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先设定消费者愿意支付的价格，然后逆向推算出产品的成本和销售价格。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根据消费者对产品价值的理解来设定价格。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根据市场上同类产品的平均价格水平来设定价格。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在招标投标中，根据竞争者的报价和企业自身的成本、市场状况等因素来设定价格。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投标定价法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通过拍卖方式，由竞买人出价竞争，最终由出价最高者获得产品并支付相应的价格。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拍卖定价法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竞争导向型价格策略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定价方法与技巧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详细计算产品成本，包括直接材料、直接人工和制造费用等。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利润率设定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根据行业惯例、企业目标或市场需求，设定合理的利润率。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在成本基础上加上预期利润，得出产品售价。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成本加成法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通过市场调研了解消费者需求、购买力和消费习惯等。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研究竞争对手的产品、价格、销售策略等，以制定有竞争力的定价策略。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关注市场发展趋势，预测未来价格走势，为定价决策提供依据。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收集竞品信息，包括产品特点、价格、销量等。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定价策略制定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根据竞品情况，制定高于、低于或等于竞品的价格策略。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竞争优势强化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通过价格策略凸显自身产品的竞争优势，吸引消费者购买。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竞争对比法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https://d.book118.com/105303130031011102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2024-09-10T23:04:47.640</cp:lastPrinted>
  <dcterms:created xsi:type="dcterms:W3CDTF">2024-09-10T15:04:47Z</dcterms:created>
  <dcterms:modified xsi:type="dcterms:W3CDTF">2024-09-10T15:04:49Z</dcterms:modified>
</cp:coreProperties>
</file>