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AEA70-52AF-474C-9E54-835D3963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6E488-836A-4302-B991-4EB1065E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AA386-6897-40D3-9A81-D6CFE53F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2D65A-4F3C-48C2-842A-93CDDB15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BC06C-0B4B-40BD-B083-D617D9B6A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90478-1772-484B-9B21-38C80F2C2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7850B-7170-45D5-8B19-DE053A5E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154FF-7340-4DB3-BB0C-87DCF671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62724-7EF6-498D-B7E6-AA668A0E0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1CAB9-6D53-44C3-9374-C7AB3DE7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E1482-E72F-4419-8420-04706D1A8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04102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牙体牙髓的护理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牙体牙髓的基本知识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牙体牙髓的护理方法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牙体牙髓疾病的预防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牙体牙髓疾病的治疗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特殊人群的牙体牙髓护理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牙体牙髓的基本知识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342" b="123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837" r="118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牙体的结构和功能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覆盖在牙齿的顶端，主要功能是咀嚼食物。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牙齿的底部，深入牙槽骨内，主要起支撑作用。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连接牙冠和牙根的部分，通常呈弧形。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构成牙齿的主体，含有神经和血管，对牙齿的感觉和营养供给起到关键作用。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牙本质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牙髓中的神经末梢能够感知外界刺激，如温度、压力等，并将这些信息传递给大脑。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感觉传递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000" b="13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营养供给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09" r="1210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牙髓中的血管为牙齿提供必要的营养物质，维持牙齿的正常生理功能。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当牙齿受到损伤时，牙髓中的成牙本质细胞能够分泌出修复物质，帮助修复受损部分。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牙髓的生理作用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牙体与牙髓相互依存，共同维持牙齿的正常生理功能。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当牙体受损时，牙髓也会受到影响，如牙周病、龋齿等。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牙髓的健康状况也会影响牙体的修复能力，如牙髓坏死后，牙齿失去营养供给，容易发生变色和脆化。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牙体牙髓的相互关系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牙体牙髓的护理方法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每次刷牙时间不少于2分钟，采用正确的刷牙方法，即水平颤动法、竖刷法和旋转法。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225" b="52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使用牙线清洁牙间隙，可以有效去除牙菌斑和食物残渣。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每天使用牙线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饭后及时用清水或漱口水漱口，以清除口腔内的食物残渣和细菌。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日常口腔卫生习惯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定期口腔检查可以及时发现口腔问题，如龋齿、牙周病等，并采取相应的治疗措施，避免病情恶化。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定期口腔检查可以及早发现口腔问题，有利于早期治疗，减轻治疗难度和患者的痛苦。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定期口腔检查可以监测口腔健康状况，评估口腔疾病的进展和治疗效果，为后续治疗提供依据。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监测口腔健康状况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43" b="129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08" b="10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608" b="286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选择合适的牙刷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选用软毛、小头的牙刷，避免使用硬毛牙刷，以免损伤牙齿和牙龈。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控制刷牙力度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刷牙力度要适中，不要用力过猛，以免损伤牙齿和牙龈。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按照一定的顺序刷牙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刷牙时要按照一定的顺序，从前向后、从左到右、从上到下地清洁牙齿。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使用牙线的技巧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使用牙线时，将其绷紧，轻轻滑入牙间隙，上下刮擦牙齿表面，清洁牙菌斑和食物残渣。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选择合适的牙线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选用质地柔软、无蜡的牙线，避免使用质地粗糙或有蜡的牙线。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使用牙线时要注意安全，避免用力过猛或使用剪刀等工具辅助。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60" r="1106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使用漱口水的技巧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使用漱口水时，将漱口水含在口中，鼓动腮帮子，让漱口水充分接触牙齿和牙龈表面，然后吐出。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使用漱口水时要注意安全，避免吞咽过多或长期使用。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选择合适的漱口水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选用含有酒精或其他有效成分的漱口水，可以有效杀灭口腔细菌。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https://d.book118.com/105304102340011043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2024-09-06T00:45:41.504</cp:lastPrinted>
  <dcterms:created xsi:type="dcterms:W3CDTF">2024-09-05T16:45:41Z</dcterms:created>
  <dcterms:modified xsi:type="dcterms:W3CDTF">2024-09-05T16:45:43Z</dcterms:modified>
</cp:coreProperties>
</file>