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9E5C9A-A0C9-48ED-A37A-E0C2714C0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AF6D4-5097-4440-B814-993EB78CF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D93AF7-BE43-4FE0-8ACB-CB343D366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ECFC11-E1BD-4C0D-99CF-9B0573351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0E29BD-4474-446D-B978-9B4CA676BD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C20D8-9624-4871-9B86-3101E9ED16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9B9B6-CBF8-4373-89AB-C7FFC176CE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39311-D502-403F-A387-87CAAABFD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D1B2C-6A79-4F22-AE8B-1A7A11AA2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8D9D2-2CF2-407F-BD62-2FDB275AB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831BB-F02D-4B8A-AAE6-34B4FD679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10212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体适能与运动处方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运动处方简介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体适能评估与测试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运动处方中的运动类型与强度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运动处方的个性化制定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运动处方的实践应用与效果评估</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体适能概述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体适能是指人体各器官系统机能在体育活动中表现出来的能力，包括力量、速度、耐力、灵敏和柔韧等素质。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体适能可分为健康体适能和竞技体适能两大类。健康体适能主要关注个人健康和生活质量，竞技体适能则关注运动员在比赛中的表现。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促进健康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良好的体适能可以提高身体机能，增强免疫力，降低患病风险。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提高生活质量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体适能好的人更容易应对日常生活中的各种挑战，如上下楼梯、搬运重物等，从而提高生活质量。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提升运动表现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对于运动员来说，良好的体适能是取得优异成绩的基础。</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体适能的重要性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延缓衰老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体适能锻炼可以延缓肌肉流失和骨质疏松等衰老现象，保持身体活力和独立性。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预防疾病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通过提高体适能水平，可以降低患心血管疾病、糖尿病等慢性病的风险。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促进心理健康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体适能锻炼有助于释放压力，改善心情，提高自信心和幸福感。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体适能与健康的关系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运动处方简介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运动处方是由专业的医疗或健身人员根据个人身体状况、运动目的和兴趣等因素，制定的一项具有针对性、个性化的运动计划。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通过科学合理的运动安排，提高个体的体适能水平，改善健康状况，预防疾病，并促进心理健康。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根据个体的年龄、性别、身体状况、运动史等因素制定个性化的运动处方。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安全性原则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确保运动过程中的安全性，避免运动带来的损伤和风险。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有效性原则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通过科学的运动安排，确保运动处方的有效性，达到预期的运动效果。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可调整性原则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根据个体的身体状况和运动反应，及时调整运动处方，确保其适应性和可持续性。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运动处方的制定原则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评估身体状况</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通过体检、问卷调查等方式评估个体的身体状况和运动能力。</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制定运动目标</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根据个体的需求和兴趣，制定明确的运动目标，如提高心肺功能、增强肌肉力量等。</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选择运动项目</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根据个体的身体状况和运动目标，选择合适的运动项目，如跑步、游泳、瑜伽等。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制定运动计划</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根据运动项目和目标，制定具体的运动计划，包括运动频率、强度、时间和方式等。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实施运动计划</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按照制定的运动计划进行锻炼，并记录每次运动的情况和反应。</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评估与调整</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定期评估运动效果，并根据评估结果及时调整运动处方，确保其有效性和安全性。</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运动处方的实施步骤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体适能评估与测试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通过测量特定部位的皮褶厚度来推算身体脂肪百分比。</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皮褶厚度测量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利用电流通过身体的阻力来评估身体水分、肌肉和脂肪含量。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生物电阻抗分析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通过X射线扫描身体，精确测量骨骼、肌肉和脂肪含量。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双能X射线吸收测定法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08" r="17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9849" b="1984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一分钟仰卧起坐测试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俯卧撑测试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纵跳测试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握力测试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肌肉力量与耐力测试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评估腹部肌肉力量和耐力。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评估下肢爆发力和弹跳能力。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评估上肢、胸部和核心肌肉的力量和耐力。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评估手部和前臂肌肉力量。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台阶测试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通过测量在特定时间内完成台阶上下运动的次数和心率变化来评估心肺耐力。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库珀12分钟跑测试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测量在12分钟内跑过的最大距离，以评估有氧耐力。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心肺运动试验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在医学监督下，通过逐渐增加运动强度来测量心肺系统的最大摄氧量和其他相关指标。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心肺耐力测试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https://d.book118.com/105310212022011110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2024-09-15T05:44:04.512</cp:lastPrinted>
  <dcterms:created xsi:type="dcterms:W3CDTF">2024-09-14T21:44:04Z</dcterms:created>
  <dcterms:modified xsi:type="dcterms:W3CDTF">2024-09-14T21:44:06Z</dcterms:modified>
</cp:coreProperties>
</file>