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D0FDB-EC5B-4BDD-92BC-ADF48853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89125-4401-4FAA-A94B-5D4392507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9D87F-22C8-42F3-BB22-86800BB39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31922-04A3-44BF-AD19-E1E3A3BB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DB86F0-EA39-4EB7-AE7D-B8A93D060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FF7E7F-AFC0-4816-8876-1FE930E92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0533B-E47C-43A1-B9E8-529FBA524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21B49-440C-460B-925E-91BE76D14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91C48-BD2C-4AE8-A13B-F063AD7C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4C6F6-4AE6-4C5C-9F9D-FC60964D4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42D8B-DA6F-42FF-B455-7191193F1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10344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《压疮的预防与护》ppt课件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压疮的康复治疗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压疮的预防与管理案例分享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压疮是由于身体局部组织长期受压，导致血液循环障碍，局部组织持续缺血、缺氧、营养不良而引起的组织溃烂和坏死。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长期卧床、坐轮椅、身体局部受压、缺乏适当的护理和照顾等。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根据压疮的严重程度可分为Ⅰ期、Ⅱ期、Ⅲ期、Ⅳ期等。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皮肤出现红、肿、热、痛，甚至出现水疱、溃疡等。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可能导致感染、败血症、骨髓炎等严重后果，甚至危及生命。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影响患者的生活质量、康复进程和心理健康，增加家庭和社会的负担。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压疮的预防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定期翻身与体位更换是预防压疮的重要措施之一。长时间保持同一姿势容易造成皮肤受压，导致血液循环不畅，引发压疮。因此，应每隔一定时间更换体位，减轻局部皮肤压力，促进血液循环。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翻身时应避免拖、拉、推等动作，以免损伤皮肤。同时，应注意保护患者的隐私和尊严，尊重患者的意愿和需求。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定期翻身与体位更换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88" r="1818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保持皮肤清洁与干燥可以有效预防压疮的发生。汗液、尿液和粪便等排泄物容易刺激皮肤，引发感染。因此，应定期清洁皮肤，更换干净衣物和床单，保持环境干燥。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对于皮肤干燥的患者，可以涂抹润肤霜或润滑油，以保持皮肤湿润。同时，应注意避免使用刺激性强的清洁剂和护肤品。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保持皮肤清洁与干燥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良好的营养状态是预防压疮的重要基础。营养不良会导致皮肤弹性降低、抵抗力下降，容易发生压疮。因此，应根据患者的营养状况，给予适当的营养支持，如增加蛋白质、维生素和矿物质的摄入。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对于不能进食的患者，应采用鼻饲或静脉营养等途径补充营养。同时，应注意监测患者的营养状况，及时调整营养支持方案。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预防性护理措施包括使用气垫床、减压垫等减压工具，以及采用软枕、棉垫等辅助器具，减轻局部皮肤压力。此外，还可以使用红外线、紫外线等物理疗法，促进血液循环，增强皮肤抵抗力。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护理人员应定期检查患者的皮肤状况，及时发现潜在问题，采取相应的护理措施。同时，应加强对患者的宣传教育，提高患者的自我保护意识和能力。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压疮的护理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https://d.book118.com/105310344224011101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2024-09-10T04:17:40.539</cp:lastPrinted>
  <dcterms:created xsi:type="dcterms:W3CDTF">2024-09-09T20:17:40Z</dcterms:created>
  <dcterms:modified xsi:type="dcterms:W3CDTF">2024-09-09T20:17:42Z</dcterms:modified>
</cp:coreProperties>
</file>