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FF4FC-CB3A-4052-BB09-7D4F84C73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4E728-61E2-4235-8D6B-5B2018EEC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98095B-DEE3-448F-8190-B60442C42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72F3F6-6B32-4C08-9B0A-11A0200BF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C41696-EFDC-460F-A09F-AD9F4C9DC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350C45-9BF2-4489-BCF8-E583F1FFC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D58BDF-AE31-490F-BC70-A1DE0FCD1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1E52FC-8C77-4FD0-BD06-EC03C8594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1BEC83-4CAA-475C-B4CA-E9520EFA9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48170-B8B7-44F0-A279-59D3BA703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A709B-230B-43D2-AAA6-84B4C6DB2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31102011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心理健康实践案例总结与启示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26" r="3032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心理健康对于个人的幸福感、生活质量和事业发展具有重要意义，是实现全面发展的重要基石。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心理健康是指个体在心理、情感和社交方面的良好状态，包括自我认知、情绪调节、应对压力、人际关系等方面。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" r="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心理健康实践案例的背景与目的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随着社会压力的增加和人们生活节奏的加快，越来越多的人面临心理健康问题。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心理健康实践案例旨在通过分享成功的心理健康干预措施和经验，为有需要的人们提供借鉴和帮助，促进心理健康领域的进步和发展。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近年来，学生心理健康问题日益突出，学校开展心理健康项目以提高学生心理素质和应对压力能力。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开设心理健康教育课程，建立心理辅导中心，定期开展心理健康讲座和活动。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通过心理测评、学生反馈和教师观察，评估项目实施效果，及时调整方案。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案例一：学校心理健康项目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工作压力、职业倦怠等导致员工心理健康问题增多，企业关注员工心理健康。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提供心理咨询服务，建立员工心理健康档案，开展压力管理培训和团队建设活动。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实施方式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通过员工满意度调查、绩效评估和员工反馈，评估项目实施效果。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案例二：企业员工心理健康关怀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633" b="563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788" b="57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案例三：社区心理健康服务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社区居民面临生活压力、人际关系等心理健康问题，需要社区心理健康服务支持。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实施方式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建立社区心理咨询服务站，开展心理健康宣传活动，提供个体和团体心理辅导。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通过居民满意度调查、社区活动参与度和心理测评，评估项目实施效果。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心理健康实践案例分析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https://d.book118.com/105311020114011121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2024-09-24T07:27:40.803</cp:lastPrinted>
  <dcterms:created xsi:type="dcterms:W3CDTF">2024-09-23T23:27:40Z</dcterms:created>
  <dcterms:modified xsi:type="dcterms:W3CDTF">2024-09-23T23:27:42Z</dcterms:modified>
</cp:coreProperties>
</file>