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D791E-95A6-4599-872E-EDD53658C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B4F8F-B4EF-4280-BAE4-8721172DB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B0BDA-E1BA-40DD-B96F-2945EA391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28ACC-DBFF-459F-A7FE-4CEEF90F3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39A71-B78B-4EED-AFCB-AA5849177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4F4EE-14E4-4EE5-8F1F-32AFAA8EA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20A5B-BF9A-41FC-B2D6-80C814D9A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CD135-9AA7-4899-BBD8-7FC511633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9DB98-637B-4B0E-9959-D815C8239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3A897-31BC-4268-9BB5-56C0FCD1F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BDC15-04FB-4B0C-B46E-6B018C817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11022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竞聘岗演讲稿的写作方法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竞聘岗演讲稿概述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竞聘岗演讲稿的写作原则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竞聘岗演讲稿的写作技巧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竞聘岗演讲稿的实例分析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竞聘岗演讲稿的写作误区及避免方法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提高竞聘岗演讲稿写作水平的途径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竞聘岗演讲稿概述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竞聘岗演讲稿是竞聘者在竞聘岗位时，为了向评委和听众展示个人素质、能力和优势，争取获得岗位机会而发表的一种演讲。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通过演讲，让评委和听众了解竞聘者的基本情况、工作经历、专业技能、管理思路、工作设想等，从而树立良好形象，赢得信任和支持，提高竞聘成功的几率。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展示个人素质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通过演讲稿的撰写和演讲表现，可以展示竞聘者的语言表达能力、逻辑思维能力、组织协调能力等个人素质。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突出个人优势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在演讲稿中，竞聘者可以重点介绍自己的专业技能、工作经验、管理思路等优势，从而与其他竞聘者区分开来。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传达工作设想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通过演讲稿，竞聘者可以向评委和听众传达自己对竞聘岗位的工作设想和计划，展现自己的工作能力和前瞻性。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在企业内部进行岗位竞聘时，需要发表竞聘演讲，让领导和同事了解自己的优势和能力，争取晋升机会。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企业内部竞聘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在公务员招考中，面试环节往往需要考生进行演讲，展示自己的综合素质和应变能力。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公务员招考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在社会组织或非营利机构中，选聘管理人员或项目负责人时，也需要通过演讲来展示自己的能力和经验。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社会组织选聘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演讲稿的适用场合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竞聘岗演讲稿的写作原则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演讲稿应明确针对所竞聘岗位的特点和要求，突出个人与岗位的匹配度。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针对岗位需求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针对听众背景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针对评选标准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了解听众的背景和需求，根据他们的关注点和兴趣点来调整演讲内容。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熟悉评选标准，确保演讲内容能够充分体现个人在相关方面的优势。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演讲稿应真实反映个人的教育背景、工作经历、技能特长等。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真实反映个人情况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通过具体案例和数据，真实展示个人在以往工作中的成绩和贡献。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真实展示工作成果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表达对所竞聘岗位的热情和期望，以及未来的职业规划和目标。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真诚表达职业愿景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语言生动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运用生动、形象的语言，使演讲更具吸引力和感染力。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通过讲述个人经历、故事等，激发听众的情感共鸣，增强演讲的感染力。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表达自信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通过自信的表达和坚定的语气，展现个人的自信和决心，感染并打动听众。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677" r="1867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确保演讲内容简洁明了，突出重点，避免冗长和无关紧要的细节。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内容精炼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750" r="24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合理安排演讲结构，使演讲条理清晰，易于听众理解和记忆。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使用简练、准确的语言表达思想，避免复杂的词汇和句式。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竞聘岗演讲稿的写作技巧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简要介绍自己的姓名、职位和背景，建立与听众的初步联系。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开场引言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使用一句引人入胜的名言、故事或问题，激发听众的兴趣。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问候与感谢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首先向听众表示问候，并感谢他们给予的机会和关注。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开场白设计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对岗位的理解和规划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表达对竞聘岗位的认知，提出自己的工作设想和计划，展示对该岗位的热情和远见。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工作经历与成绩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详细介绍自己的工作经历，特别是与竞聘岗位相关的经验和取得的成绩。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个人能力与优势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阐述自己具备的专业技能、领导能力和团队协作精神等，展示自己适合该岗位的优势。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正文内容组织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表达决心和信心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用坚定的语气表达自己对竞聘岗位的决心和信心，展示自己的积极态度。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呼吁支持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向听众发出呼吁，请求他们的支持和信任，为自己赢得更多的好感。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感谢与道别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再次感谢听众的聆听，表达对他们的尊重和感激之情，并以礼貌的道别结束演讲。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结尾部分处理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https://d.book118.com/105311022321011121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2024-09-25T03:03:09.595</cp:lastPrinted>
  <dcterms:created xsi:type="dcterms:W3CDTF">2024-09-24T19:03:09Z</dcterms:created>
  <dcterms:modified xsi:type="dcterms:W3CDTF">2024-09-24T19:03:11Z</dcterms:modified>
</cp:coreProperties>
</file>