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EB97E0-C4A6-4242-BC30-D293A0607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52A8E3-658D-4919-A8BD-44974C033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8BA917-B024-4DFE-A537-C53CD5F62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AF7687-615A-4E61-AF28-11210F143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0FD086-46E7-4B22-9E53-6313F9CBE8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38D0BC-5164-459A-9069-6B688FC369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E00A68-9F5D-47CE-8449-2030111EC6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BDB4CF-773B-436B-B32B-7C076C28D2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121E48-E5E3-4901-AC64-D91935D06D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066D78-7DD4-4776-A827-D8DA7B965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3A464-CEE6-4C97-8777-C8A42F6A7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11332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营销打法策略分析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营销打法分类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营销策略分析工具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营销策略的未来趋势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营销策略概述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营销策略是企业为实现营销目标，根据市场环境、消费者需求和竞争态势等因素制定的总体性和长远性的营销计划和指导原则。</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营销策略涉及产品、价格、渠道、促销等多个方面，旨在满足消费者需求，实现企业盈利目标。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625" r="24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营销策略是企业经营成功的关键因素之一，它有助于企业明确市场定位、提高市场份额、增强品牌影响力，从而提升企业的竞争力和盈利能力。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有效的营销策略能够更好地满足消费者需求，提高消费者满意度和忠诚度，为企业赢得更多客户和市场份额。</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市场调研</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了解消费者需求、竞争态势和行业趋势等信息，为制定营销策略提供数据支持。</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根据市场调研结果，分析目标市场的特点、需求和潜力，确定目标客户群体。</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评估企业的优势、劣势、机会和威胁，为制定营销策略提供依据。</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根据市场调研、目标市场分析和SWOT分析结果，制定具体的营销策略，包括产品策略、价格策略、渠道策略和促销策略等。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将营销策略付诸实践，并根据市场变化和实际效果进行调整和优化。</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目标市场分析</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制定营销策略</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实施与调整</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SWOT分析</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营销策略的制定过程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营销打法分类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注重产品研发和创新，不断推出符合市场需求的新品。</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塑造独特的品牌形象，提升品牌知名度和美誉度。</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强化产品质量监管，确保产品性能稳定可靠。</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总结词：以产品为核心，通过提升产品质量、功能和品牌形象来吸引消费者。</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产品打法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tailEnd type="triangle" w="lg" len="lg"/>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根据市场变化及时调整价格，保持价格优势。</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详细描述</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总结词：以价格为核心，通过制定合理的价格策略来吸引消费者。</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分析市场需求和竞争状况，制定具有竞争力的价格策略。</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solidFill>
                <a:latin typeface="Microsoft Yahei"/>
                <a:ea typeface="Microsoft Yahei"/>
                <a:cs typeface="Microsoft Yahei"/>
              </a:rPr>
              <a:t>针对不同消费群体提供差异化的价格方案。</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价格打法</a:t>
            </a:r>
          </a:p>
        </p:txBody>
      </p:sp>
      <p:sp>
        <p:nvSpPr>
          <p:cNvPr id="39" name="TextBox 39"/>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01</a:t>
            </a:r>
          </a:p>
        </p:txBody>
      </p:sp>
      <p:sp>
        <p:nvSpPr>
          <p:cNvPr id="40" name="TextBox 40"/>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03</a:t>
            </a:r>
          </a:p>
        </p:txBody>
      </p:sp>
      <p:sp>
        <p:nvSpPr>
          <p:cNvPr id="41" name="TextBox 41"/>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02</a:t>
            </a:r>
          </a:p>
        </p:txBody>
      </p:sp>
      <p:sp>
        <p:nvSpPr>
          <p:cNvPr id="42" name="TextBox 42"/>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04</a:t>
            </a:r>
          </a:p>
        </p:txBody>
      </p:sp>
      <p:sp>
        <p:nvSpPr>
          <p:cNvPr id="43" name="TextBox 43"/>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85351" y="23114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01051"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985351" y="38100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373884"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133094" y="2670493"/>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solidFill>
                <a:latin typeface="Microsoft Yahei"/>
                <a:ea typeface="Microsoft Yahei"/>
                <a:cs typeface="Microsoft Yahei"/>
              </a:rPr>
              <a:t>01</a:t>
            </a:r>
          </a:p>
        </p:txBody>
      </p:sp>
      <p:sp>
        <p:nvSpPr>
          <p:cNvPr id="7" name="TextBox 7"/>
          <p:cNvSpPr txBox="1"/>
          <p:nvPr/>
        </p:nvSpPr>
        <p:spPr>
          <a:xfrm>
            <a:off x="5133094" y="4178618"/>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solidFill>
                <a:latin typeface="Microsoft Yahei"/>
                <a:ea typeface="Microsoft Yahei"/>
                <a:cs typeface="Microsoft Yahei"/>
              </a:rPr>
              <a:t>03</a:t>
            </a:r>
          </a:p>
        </p:txBody>
      </p:sp>
      <p:sp>
        <p:nvSpPr>
          <p:cNvPr id="8" name="TextBox 8"/>
          <p:cNvSpPr txBox="1"/>
          <p:nvPr/>
        </p:nvSpPr>
        <p:spPr>
          <a:xfrm>
            <a:off x="3748794" y="3390900"/>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solidFill>
                <a:latin typeface="Microsoft Yahei"/>
                <a:ea typeface="Microsoft Yahei"/>
                <a:cs typeface="Microsoft Yahei"/>
              </a:rPr>
              <a:t>04</a:t>
            </a:r>
          </a:p>
        </p:txBody>
      </p:sp>
      <p:sp>
        <p:nvSpPr>
          <p:cNvPr id="9" name="TextBox 9"/>
          <p:cNvSpPr txBox="1"/>
          <p:nvPr/>
        </p:nvSpPr>
        <p:spPr>
          <a:xfrm>
            <a:off x="6521627" y="3400425"/>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solidFill>
                <a:latin typeface="Microsoft Yahei"/>
                <a:ea typeface="Microsoft Yahei"/>
                <a:cs typeface="Microsoft Yahei"/>
              </a:rPr>
              <a:t>02</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渠道打法</a:t>
            </a:r>
          </a:p>
        </p:txBody>
      </p:sp>
      <p:sp>
        <p:nvSpPr>
          <p:cNvPr id="31" name="TextBox 31"/>
          <p:cNvSpPr txBox="1"/>
          <p:nvPr/>
        </p:nvSpPr>
        <p:spPr>
          <a:xfrm>
            <a:off x="2324381" y="1566850"/>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总结词：以渠道为核心，通过优化销售渠道来提高产品覆盖面和销售量。</a:t>
            </a:r>
          </a:p>
        </p:txBody>
      </p:sp>
      <p:sp>
        <p:nvSpPr>
          <p:cNvPr id="32" name="TextBox 32"/>
          <p:cNvSpPr txBox="1"/>
          <p:nvPr/>
        </p:nvSpPr>
        <p:spPr>
          <a:xfrm>
            <a:off x="6852893" y="1566850"/>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sp>
        <p:nvSpPr>
          <p:cNvPr id="33" name="TextBox 33"/>
          <p:cNvSpPr txBox="1"/>
          <p:nvPr/>
        </p:nvSpPr>
        <p:spPr>
          <a:xfrm>
            <a:off x="2324381" y="4677185"/>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优化渠道结构和管理，提高渠道效率。</a:t>
            </a:r>
          </a:p>
        </p:txBody>
      </p:sp>
      <p:sp>
        <p:nvSpPr>
          <p:cNvPr id="34" name="TextBox 34"/>
          <p:cNvSpPr txBox="1"/>
          <p:nvPr/>
        </p:nvSpPr>
        <p:spPr>
          <a:xfrm>
            <a:off x="6852893" y="4780006"/>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拓展线上和线下销售渠道，提高产品覆盖面。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促销打法</a:t>
            </a:r>
          </a:p>
        </p:txBody>
      </p:sp>
      <p:sp>
        <p:nvSpPr>
          <p:cNvPr id="24" name="TextBox 24"/>
          <p:cNvSpPr txBox="1"/>
          <p:nvPr/>
        </p:nvSpPr>
        <p:spPr>
          <a:xfrm>
            <a:off x="763829" y="2541248"/>
            <a:ext cx="2267763" cy="1218088"/>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总结词：以促销为核心，通过各种促销手段来吸引消费者购买。</a:t>
            </a:r>
          </a:p>
        </p:txBody>
      </p:sp>
      <p:sp>
        <p:nvSpPr>
          <p:cNvPr id="25" name="TextBox 25"/>
          <p:cNvSpPr txBox="1"/>
          <p:nvPr/>
        </p:nvSpPr>
        <p:spPr>
          <a:xfrm>
            <a:off x="3095436" y="4987041"/>
            <a:ext cx="2267763" cy="1218088"/>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设计有针对性的促销活动，如折扣、赠品、积分等。</a:t>
            </a:r>
          </a:p>
        </p:txBody>
      </p:sp>
      <p:sp>
        <p:nvSpPr>
          <p:cNvPr id="26" name="TextBox 26"/>
          <p:cNvSpPr txBox="1"/>
          <p:nvPr/>
        </p:nvSpPr>
        <p:spPr>
          <a:xfrm>
            <a:off x="7054044" y="4987041"/>
            <a:ext cx="2267763" cy="1218088"/>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加强与媒体和KOL的合作，提高促销活动的曝光度和影响力。</a:t>
            </a:r>
          </a:p>
        </p:txBody>
      </p:sp>
      <p:sp>
        <p:nvSpPr>
          <p:cNvPr id="27" name="TextBox 27"/>
          <p:cNvSpPr txBox="1"/>
          <p:nvPr/>
        </p:nvSpPr>
        <p:spPr>
          <a:xfrm>
            <a:off x="8972595" y="2757148"/>
            <a:ext cx="2267763" cy="1218088"/>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详细描述</a:t>
            </a:r>
          </a:p>
        </p:txBody>
      </p:sp>
      <p:sp>
        <p:nvSpPr>
          <p:cNvPr id="28" name="Freeform 28"/>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营销策略分析工具</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SWOT分析是一种战略分析工具，通过对企业或产品的优势（Strengths）、劣势（Weaknesses）、机会（Opportunities）和威胁（Threats）进行评估，为企业制定有效的营销策略提供依据。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SWOT分析通过对企业或产品的内部和外部环境进行全面分析，识别出企业或产品的优势和劣势，以及面临的机会和威胁。在营销策略制定过程中，企业可以利用SWOT分析结果，发挥优势、弥补劣势、抓住机会、应对威胁，从而制定出更具针对性的营销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SWOT分析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https://d.book118.com/105311332300011110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2024-09-16T04:20:33.774</cp:lastPrinted>
  <dcterms:created xsi:type="dcterms:W3CDTF">2024-09-15T20:20:33Z</dcterms:created>
  <dcterms:modified xsi:type="dcterms:W3CDTF">2024-09-15T20:20:35Z</dcterms:modified>
</cp:coreProperties>
</file>