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5228-F903-4473-8080-D6F1177E0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C223-D3E2-4147-9240-01EA0609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61BAD-832D-4E8F-807E-D2A5747C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791CC-2736-4853-90BC-2742E8572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9F659-A463-4A92-B199-9D9BE1C60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65942-FD55-44BB-90DB-73D321ED5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80B7D-44D3-4715-9584-C09CC92FB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FE997-2B61-4BF7-871C-8624F46B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EDD73-4574-4900-B6D3-A0EAEA078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51404-2723-4FE2-8EA5-936C0B4A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C5CED-2222-498F-A506-6BE90888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12002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学校后勤维修工作总结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本学期后勤维修工作回顾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维修工作成效分析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团队协作与沟通协作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资源利用与成本控制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下学期后勤维修工作展望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保障学校正常运转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后勤维修工作是学校日常运营不可或缺的一部分，通过及时响应和处理各种维修问题，确保学校设施的正常运转，为师生提供一个安全、舒适的学习和生活环境。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提升后勤服务质量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通过对后勤维修工作的总结和反思，可以发现存在的问题和不足，进而改进和优化工作流程，提高后勤服务的质量和效率。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对维修后的设施进行评估，检查是否达到预期效果，以及是否存在需要改进的地方。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维修工作统计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对过去一段时间内完成的维修任务进行统计，包括维修类型、数量、处理时长等，以反映维修工作的整体情况。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工作流程梳理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对后勤维修工作的流程进行梳理，包括报修、响应、处理、反馈等环节，以便更好地了解工作全貌。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根据过去的维修工作情况和未来的需求预测，制定后勤维修工作的计划和目标。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分析在后勤维修工作中遇到的问题和挑战，提出相应的解决方案和改进措施。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本学期后勤维修工作回顾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定期对学校各类设施进行日常检查，包括教室、办公室、图书馆等，确保设施的正常运行。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设施日常检查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及时处理检查中发现的问题，如更换损坏的灯具、修理漏水的管道等，确保学校环境的舒适和安全。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维修问题处理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详细记录每项维修工作的过程和结果，定期向上级领导汇报维修情况，为学校的设施管理提供决策依据。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常规维修工作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24小时服务热线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设立后勤维修24小时服务热线，随时接听师生员工的报修电话，提供及时有效的维修支持。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紧急故障处理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针对学校发生的突发性故障，如电力中断、水管破裂等，迅速启动紧急响应机制，组织专业人员进行抢修，确保学校正常运转。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在紧急维修过程中，积极与其他相关部门进行沟通和协作，共同应对突发事件，确保学校安全稳定。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紧急维修响应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预防性维护与保养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制定维护计划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根据学校设施的实际情况和使用频率，制定合理的预防性维护与保养计划，确保各项设施处于良好状态。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定期保养与检查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按照计划定期对学校各类设施进行保养和检查，如清洗空调滤网、润滑机械设备等，延长设施使用寿命。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维修技能培训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加强对后勤维修人员的技能培训，提高他们的专业素养和维修能力，为学校提供更加优质的维修服务。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维修工作成效分析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本学期共接收维修任务XX项，涵盖电气、水暖、家具等多个方面。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维修任务数量统计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维修任务完成率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紧急任务响应情况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经过努力，成功完成XX项维修任务，完成率高达XX%。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针对紧急任务，我们做到了快速响应，及时处理，确保了学校教学和生活秩序的正常运行。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维修任务完成情况统计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用户满意度调查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开展了用户满意度调查，收集师生对维修服务的评价和建议，为提升服务质量提供依据。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维修质量改进措施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针对评估中发现的问题，及时采取改进措施，如加强技术培训、优化工作流程等，不断提升维修质量。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维修质量评估机制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建立了完善的维修质量评估机制，通过定期检查和抽查，对维修质量进行全面把控。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维修质量评估与反馈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预防性维护计划实施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制定并实施了预防性维护计划，定期对学校设施进行检查和维护，减少了故障发生的概率。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信息化管理系统应用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引入信息化管理系统，实现维修任务的在线接收、派发和跟踪，提高了工作效率。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建立快速响应机制，对紧急任务进行优先处理，缩短了维修响应时间。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维修效率提升举措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团队协作与沟通协作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成功组建了一支高效、专业的后勤维修团队，包括维修工、电工、水暖工等不同专业人员，确保各项维修工作顺利进行。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定期开展团队成员的技能培训和提升课程，提高团队整体的专业技能水平，确保维修工作的高质量完成。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积极营造团队文化，通过团队活动、交流会议等方式增强团队凝聚力，提高团队成员的工作积极性和满意度。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团队文化与凝聚力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后勤维修团队建设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https://d.book118.com/105312002314011104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2024-09-14T18:52:21.854</cp:lastPrinted>
  <dcterms:created xsi:type="dcterms:W3CDTF">2024-09-14T10:52:21Z</dcterms:created>
  <dcterms:modified xsi:type="dcterms:W3CDTF">2024-09-14T10:52:24Z</dcterms:modified>
</cp:coreProperties>
</file>