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5501B-4811-432C-B81E-92508466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F361D-5151-4432-824C-854ECF71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8AC11-4A81-4FE9-AFA7-FF955A43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42CAB-6997-4B7B-91A6-D1EF2B36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F074B-9C35-4A2F-BA06-617BE94D8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555CF-1BBF-4DB0-BCF3-27E7FE4D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02A0E-859B-47A9-BD99-79C0E2A2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E664D-C3C2-47EE-8D04-18D70E05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A09C-2EA1-443A-BD85-7A9FA2C1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187DA-1C05-412C-9FA1-A263BDBE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E2A74-30F3-46D4-B599-F89565C05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130030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空巷贯通安全技术措施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空巷贯通前的准备工作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空巷贯通过程中的安全技术措施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空巷贯通后的安全技术措施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应急预案与事故处理措施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确保空巷贯通作业的安全顺利进行，防止事故发生，提高作业效率。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随着采矿业的发展，空巷贯通作业越来越频繁，但同时也存在一定的安全风险。因此，采取有效的安全技术措施至关重要。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通过贯通空巷，可以缩短作业时间，提高生产效率。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提高作业效率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保障作业安全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促进矿业发展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采取必要的安全技术措施，可以降低事故发生的概率，保障作业人员的生命安全。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安全、高效的空巷贯通作业有助于提高矿山的整体生产水平，促进矿业的发展。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空巷贯通的意义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空巷贯通前的准备工作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通风系统调整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关闭贯通巷道的风门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在贯通前，需要关闭贯通巷道的风门，以避免风流短路，确保通风系统的稳定。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调整通风系统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根据贯通计划，对通风系统进行调整，确保贯通后风流能够顺畅通过，避免风流紊乱。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测定风速和风量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在贯通前，需要对贯通巷道的风速和风量进行测定，确保通风系统满足安全生产要求。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瓦斯检测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在贯通前，需要对贯通巷道的瓦斯浓度进行检测，确保瓦斯浓度在安全范围内。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瓦斯排放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如果瓦斯浓度超过安全范围，需要进行瓦斯排放，确保瓦斯浓度符合安全要求。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瓦斯监控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在贯通过程中，需要对瓦斯浓度进行实时监控，确保瓦斯浓度不超标。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瓦斯排放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在贯通前，需要对贯通巷道内的杂物进行清理，确保巷道畅通无阻。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清理杂物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对于存在支护问题的巷道，需要进行支护加固，确保巷道安全稳定。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支护加固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如果贯通巷道内有积水，需要进行排水处理，确保巷道干燥。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排水处理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巷道清理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空巷贯通过程中的安全技术措施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贯通位置的选择- 避开地质构造带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在选择贯通位置时，应避开地质构造带，以减少地质灾害对贯通工程的影响。- 避开瓦斯富集区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贯通过程中的通风管理- 建立通风系统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在贯通工程开始前，应建立完善的通风系统，确保风流稳定、畅通，以降低瓦斯积聚和燃烧的风险。- 加强通风设施维护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瓦斯监测与控制- 安装瓦斯监测设备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在贯通工程中，应安装瓦斯监测设备，实时监测瓦斯浓度和变化情况，及时发现和处理瓦斯异常情况。- 加强瓦斯检查</a:t>
            </a:r>
          </a:p>
        </p:txBody>
      </p:sp>
      <p:sp>
        <p:nvSpPr>
          <p:cNvPr id="16" name="Freeform 16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空巷贯通过程中的安全技术措施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https://d.book118.com/105313003043011040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2024-08-31T03:51:44.373</cp:lastPrinted>
  <dcterms:created xsi:type="dcterms:W3CDTF">2024-08-30T19:51:44Z</dcterms:created>
  <dcterms:modified xsi:type="dcterms:W3CDTF">2024-08-30T19:51:46Z</dcterms:modified>
</cp:coreProperties>
</file>