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C23C5-6CAD-4F9F-A573-F7F6FC1C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2A21A-A591-42FC-BE96-4B1F53B2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83D91-FFA3-4624-9E29-4F2843CF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E60EA-FD57-4513-99F7-D7E33D2A3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DF432-19C8-4DBA-B02C-EEF53170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EED52-5498-4DBD-88BB-13BB36FE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B3B146-5F4B-456D-A8EC-D0CA53BC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E8944-3182-4587-B361-347E4607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9AF9F-0C47-4361-A12C-34DEC0EEE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D96B4-15AB-44A1-8A8B-C27DC185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B12B8-BACD-4009-A1AE-87867CE12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14140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化学品管理的消防安全与灭火措施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化学品泄漏事故处理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消防安全管理制度与责任落实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如汽油、氢气等，具有易燃易爆特性，遇明火或高温易引发火灾或爆炸。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如氰化物、农药等，具有毒性，对人体和环境造成危害。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如强酸、强碱等，具有强腐蚀性，能腐蚀金属、破坏设备。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易燃易爆化学品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有毒有害化学品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腐蚀性化学品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化学品分类与危险性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化学品应储存在专用仓库或专用储存室内，分类存放，标识清晰。易燃易爆化学品应远离火源、热源，避免阳光直射。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使用化学品时应佩戴个人防护用品，按照安全操作规程进行。使用后应及时清理现场，确保无残留。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废弃的化学品应按照环保要求进行无害化处理，不得随意倾倒或排放。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储存规定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化学品储存与使用规定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火灾事故：立即切断火源，用灭火器等消防器材扑灭火源。若火势较大，应立即报警并疏散人员。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：迅速撤离泄漏污染区人员至安全区，并进行隔离。切断火源，尽可能切断泄漏源。防止流入下水道、排洪沟等限制性空间。小量泄漏时用砂土或其他不燃材料吸附或吸收，也可以用大量水冲洗，洗水稀释后放入废水系统。大量泄漏时应构筑围堤或挖坑收容，用泡沫覆盖，降低蒸气灾害。用防爆泵转移至槽车或专用收集器内，回收或运至废物处理场所处置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中毒事故：立即将中毒者移至空气新鲜处，解开领口和腰带，保持呼吸畅通。若中毒者呼吸困难或心跳停止，应立即进行人工呼吸和胸外心脏按压术，同时拨打急救电话送医治疗。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燃烧是可燃物与氧化剂作用发生的放热反应，通常伴有火焰、发光和（或）发烟现象。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根据可燃物的类型和燃烧特性，火灾可分为A类（固体物质火灾）、B类（液体或可熔化的固体物质火灾）、C类（气体火灾）、D类（金属火灾）和E类（带电火灾）。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燃烧原理与火灾类型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通过对工作场所进行全面检查，识别存在的火灾危险源，如易燃易爆物品、可燃物质、火源等。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火灾危险源识别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针对识别出的火灾危险源，采取相应的控制措施，如使用防火材料、消除火源、加强通风等，以降低火灾发生的可能性。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火灾危险源控制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火灾危险源识别与控制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常见的消防器材包括灭火器、消火栓、喷淋系统、烟雾探测器等。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熟悉并掌握各种消防器材的使用方法，定期进行演练和培训，确保在紧急情况下能够正确使用。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定期对消防器材进行检查和维护，确保其处于良好状态。对于损坏或过期的消防器材，应及时更换或维修。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通过干扰燃烧的链式反应，使燃烧过程中产生的游离基消失，形成稳定分子或低活性游离基，从而使燃烧反应停止。如使用卤代烷等灭火剂。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通过降低燃烧物的温度至其着火点以下，使燃烧停止。如用水灭火，水能吸收大量热量，使燃烧物温度降低。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通过隔绝空气或减少空气中的氧含量，使燃烧物得不到足够的氧气而熄灭。如用泡沫、干粉、二氧化碳等灭火剂覆盖在燃烧物表面，隔绝空气。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将正在燃烧的物质与未燃烧的物质隔开，中断可燃物质的供给，使火源孤立。如将火源附近的可燃、易燃、易爆和助燃物品搬走。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常见灭火方法及原理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气体火灾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应先用干粉、卤代烷、二氧化碳型灭火器进行扑救。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固体物质火灾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应先用水型、泡沫、磷酸铵盐干粉、卤代烷型灭火器进行扑救。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液体火灾和可熔化的固体物质火灾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应先用干粉、泡沫、卤代烷型灭火器进行扑救。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不同类型火灾的灭火技巧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844" r="29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带电物体火灾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应先用卤代烷、二氧化碳、干粉型灭火器进行扑救。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扑救金属火灾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人员应先关闭火场附近的有关阀门，切断流向火场的可燃气体和液体。对流淌火或大面积火灾，应先用围堵方法将火势控制在一定范围内，然后使用干粉、卤代烷灭火剂进行扑救，也可用砂土、石棉被等覆盖物覆盖，窒息灭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不同类型火灾的灭火技巧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https://d.book118.com/105314140200011102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2024-09-11T11:37:39.428</cp:lastPrinted>
  <dcterms:created xsi:type="dcterms:W3CDTF">2024-09-11T03:37:39Z</dcterms:created>
  <dcterms:modified xsi:type="dcterms:W3CDTF">2024-09-11T03:37:41Z</dcterms:modified>
</cp:coreProperties>
</file>