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AB05E-2415-4866-BC9C-6E430A15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D906A-99E4-459A-AB10-4AB8D924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7C765-1EC8-48BD-954F-EDB01A70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CE2B3-0855-4CE6-BC2E-4B241264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E9589-DF2C-4CCD-9026-DD4EF956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8E606-6AD0-4F39-AA4E-927DFC95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DB410-E982-4DA0-B767-98C54E50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7F8F5-6351-42B1-B70F-044E9A59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06D94-9E26-487B-B15F-92ECA35A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4ECD-2B8D-42CF-A939-D68015E60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C2C3B-6D23-48AE-9D98-93843056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20300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招聘咨询公司行业成本控制与成本管理研究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招聘咨询公司成本控制目标与内容
 招聘咨询公司成本管理方法解析
 招聘咨询公司成本控制与管理措施
 招聘咨询公司成本控制和管理中存在问题
 招聘咨询公司成本控制和管理的建议
 招聘咨询公司成本控制与管理案例分析
 招聘咨询公司成本控制和管理研究意义
 招聘咨询公司成本控制和管理展望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招聘咨询公司成本控制目标与内容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招聘咨询公司行业成本控制与成本管理研究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招聘咨询公司成本控制目标与内容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成本控制目标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降低成本：招聘咨询公司通过成本控制，可以有效降低人力成本、运营成本、营销成本等，从而提高利润空间。</a:t>
            </a:r>
          </a:p>
          <a:p>
            <a:r>
              <a:t>2. 提高效率：通过成本控制，招聘咨询公司可以识别并消除不必要或低效率的支出，从而优化资源配置，提高工作效率。</a:t>
            </a:r>
          </a:p>
          <a:p>
            <a:r>
              <a:t>3. 改善财务状况：有效的成本控制可以改善招聘咨询公司的财务状况，增强公司的偿债能力和抗风险能力。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成本控制内容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人力成本控制：包括招聘成本、薪资成本、培训成本、福利成本等。招聘咨询公司可以通过科学合理的招聘流程、绩效考核制度、薪酬结构设计等措施来控制人力成本。</a:t>
            </a:r>
          </a:p>
          <a:p>
            <a:r>
              <a:t>2. 运营成本控制：包括办公费用、差旅费用、通讯费用、设备费用等。招聘咨询公司可以通过集中采购、优化办公流程、合理配置资源等措施来控制运营成本。</a:t>
            </a:r>
          </a:p>
          <a:p>
            <a:r>
              <a:t>3. 营销成本控制：包括广告费用、市场推广费用、公关费用等。招聘咨询公司可以通过精准的市场定位、有效的营销策略、合理的费用分配等措施来控制营销成本。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招聘咨询公司成本管理方法解析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招聘咨询公司行业成本控制与成本管理研究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招聘咨询公司成本管理方法解析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招聘咨询公司成本管理方法解析一：科学管控成本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预算管理：科学编制成本预算，合理分配成本，对成本进行有效控制，确保招聘咨询公司在预算范围内运营。</a:t>
            </a:r>
          </a:p>
          <a:p>
            <a:r>
              <a:t>2. 采购管理：优化采购流程，选择性价比高的供应商，对采购成本进行有效控制，确保招聘咨询公司在降低成本的同时，保证采购质量。</a:t>
            </a:r>
          </a:p>
          <a:p>
            <a:r>
              <a:t>3. 资源配置：科学合理地配置资源，最大限度地提高资源利用率，减少资源浪费，降低成本。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招聘咨询公司成本管理方法解析二：提升运营效率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流程优化：对招聘咨询公司的运营流程进行分析和优化，消除不必要的环节，提高运营效率，降低成本。</a:t>
            </a:r>
          </a:p>
          <a:p>
            <a:r>
              <a:t>2. 信息化管理：利用信息技术，实现招聘咨询公司的信息化管理，提高工作效率，降低成本。</a:t>
            </a:r>
          </a:p>
          <a:p>
            <a:r>
              <a:t>3. 培训员工：对员工进行培训，提高员工的工作技能和专业素质，提高工作效率，降低成本。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招聘咨询公司成本管理方法解析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招聘咨询公司成本管理方法解析三：创新管理模式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绩效考核：建立科学合理的绩效考核体系，对员工的绩效进行考核，并根据绩效结果进行奖惩，激发员工的工作热情，提高工作效率，降低成本。</a:t>
            </a:r>
          </a:p>
          <a:p>
            <a:r>
              <a:t>2. 薪酬制度：建立科学合理的薪酬制度，对员工的薪酬进行合理分配，激发员工的工作热情，提高工作效率，降低成本。</a:t>
            </a:r>
          </a:p>
          <a:p>
            <a:r>
              <a:t>3. 公司文化：营造积极健康的公司文化，激发员工的工作热情，提高工作效率，降低成本。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招聘咨询公司成本管理方法解析四：利用外包服务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外包服务：将某些非核心业务外包给专业的外包服务公司，可以降低成本，提高效率。</a:t>
            </a:r>
          </a:p>
          <a:p>
            <a:r>
              <a:t>2. 选择外包服务公司时，要慎重选择，选择信誉好、实力强的外包服务公司，确保外包服务的质量。</a:t>
            </a:r>
          </a:p>
          <a:p>
            <a:r>
              <a:t>3. 做好外包服务的管理和监督，确保外包服务公司的服务质量达到预期目标。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招聘咨询公司成本管理方法解析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招聘咨询公司成本管理方法解析五：精细化成本管理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成本核算：对招聘咨询公司的成本进行详细的核算，以便更好地了解成本构成，为成本管理提供依据。</a:t>
            </a:r>
          </a:p>
          <a:p>
            <a:r>
              <a:t>2. 成本分析：对招聘咨询公司的成本进行分析，找出成本的主要构成因素，并分析成本变动的原因。</a:t>
            </a:r>
          </a:p>
          <a:p>
            <a:r>
              <a:t>3. 成本控制：根据成本分析结果，采取措施控制成本，降低成本。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招聘咨询公司成本管理方法解析六：优化招聘流程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简化招聘流程：尽量简化招聘流程，减少招聘环节，提高招聘效率，降低成本。</a:t>
            </a:r>
          </a:p>
          <a:p>
            <a:r>
              <a:t>2. 使用在线招聘工具：利用在线招聘工具，可以降低招聘成本，提高招聘效率。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招聘咨询公司成本控制与管理措施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招聘咨询公司行业成本控制与成本管理研究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招聘咨询公司成本控制与管理措施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成本核算与成本控制体系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建立科学合理的成本核算体系，准确核算招聘咨询公司的各项成本，为成本控制提供依据。</a:t>
            </a:r>
          </a:p>
          <a:p>
            <a:r>
              <a:t>2. 完善成本控制流程，明确成本控制责任，加强成本控制的监督和考核，确保成本控制措施的有效落实。</a:t>
            </a:r>
          </a:p>
          <a:p>
            <a:r>
              <a:t>3. 加强成本控制意识，培养全员成本控制观念，鼓励员工积极参与成本控制工作。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招聘渠道优化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对招聘渠道进行科学评估，选择成本效益高的招聘渠道，降低招聘成本。</a:t>
            </a:r>
          </a:p>
          <a:p>
            <a:r>
              <a:t>2. 与招聘渠道建立战略合作伙伴关系，争取更优惠的招聘价格。</a:t>
            </a:r>
          </a:p>
          <a:p>
            <a:r>
              <a:t>3. 积极探索新的招聘渠道，如网络招聘、校园招聘等，降低招聘成本。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招聘咨询公司成本控制与管理措施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招聘流程再造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对招聘流程进行梳理和优化，消除不必要的环节和步骤，提高招聘效率，降低招聘成本。</a:t>
            </a:r>
          </a:p>
          <a:p>
            <a:r>
              <a:t>2. 利用信息技术手段，实现招聘流程的电子化和自动化，提高招聘效率，降低招聘成本。</a:t>
            </a:r>
          </a:p>
          <a:p>
            <a:r>
              <a:t>3. 与外部专业机构合作，进行招聘流程外包，降低招聘成本。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人才测评与甄选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实施科学的人才测评，提高人才甄选的准确性，降低招聘成本。</a:t>
            </a:r>
          </a:p>
          <a:p>
            <a:r>
              <a:t>2. 建立人才数据库，为招聘提供人才储备，降低招聘成本。</a:t>
            </a:r>
          </a:p>
          <a:p>
            <a:r>
              <a:t>3. 加强对人才的背景调查，确保人才质量，降低招聘成本。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招聘咨询公司成本控制与管理措施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薪酬福利管理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建立科学合理的薪酬体系，与市场薪酬水平保持一致，降低招聘成本。</a:t>
            </a:r>
          </a:p>
          <a:p>
            <a:r>
              <a:t>2. 实施弹性福利政策，满足不同员工的需求，降低招聘成本。</a:t>
            </a:r>
          </a:p>
          <a:p>
            <a:r>
              <a:t>3. 加强薪酬福利的监督和考核，确保薪酬福利的合理性和公平性，降低招聘成本。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内部培训与发展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加强对员工的培训和发展，提高员工的专业技能和综合素质，降低招聘成本。</a:t>
            </a:r>
          </a:p>
          <a:p>
            <a:r>
              <a:t>2. 实施人才梯队建设，为企业储备人才，降低招聘成本。</a:t>
            </a:r>
          </a:p>
          <a:p>
            <a:r>
              <a:t>3. 营造良好的企业文化氛围，吸引和留住优秀人才，降低招聘成本。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招聘咨询公司成本控制和管理中存在问题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招聘咨询公司行业成本控制与成本管理研究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招聘咨询公司成本控制和管理中存在问题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招聘咨询公司成本控制与管理中存在问题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成本意识淡薄，成本控制不力。招聘咨询公司往往缺乏成本意识，对成本控制不重视，导致成本居高不下。</a:t>
            </a:r>
          </a:p>
          <a:p>
            <a:r>
              <a:t>2. 管理体系不完善，成本管理缺乏规范。招聘咨询公司管理体系不完善，成本管理缺乏规范，导致成本难以有效控制。</a:t>
            </a:r>
          </a:p>
          <a:p>
            <a:r>
              <a:t>3. 人员素质不高，成本管理能力不足。招聘咨询公司人员素质不高，缺乏成本管理知识和经验，导致成本管理能力不足。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招聘咨询公司成本控制与管理中存在问题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缺乏成本预算和控制。招聘咨询公司往往缺乏成本预算和控制，导致成本失控。</a:t>
            </a:r>
          </a:p>
          <a:p>
            <a:r>
              <a:t>2. 缺乏成本核算和分析。招聘咨询公司缺乏成本核算和分析，无法准确掌握成本情况，难以进行成本控制。</a:t>
            </a:r>
          </a:p>
          <a:p>
            <a:r>
              <a:t>3. 缺乏成本考核和激励。招聘咨询公司缺乏成本考核和激励，导致员工缺乏成本控制意识，难以有效控制成本。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招聘咨询公司成本控制和管理的建议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招聘咨询公司行业成本控制与成本管理研究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https://d.book118.com/105320300343011113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招聘咨询公司成本控制目标与内容</vt:lpstr>
      <vt:lpstr> 招聘咨询公司成本控制目标与内容</vt:lpstr>
      <vt:lpstr> 招聘咨询公司成本管理方法解析</vt:lpstr>
      <vt:lpstr> 招聘咨询公司成本管理方法解析</vt:lpstr>
      <vt:lpstr> 招聘咨询公司成本管理方法解析</vt:lpstr>
      <vt:lpstr> 招聘咨询公司成本管理方法解析</vt:lpstr>
      <vt:lpstr> 招聘咨询公司成本控制与管理措施</vt:lpstr>
      <vt:lpstr> 招聘咨询公司成本控制与管理措施</vt:lpstr>
      <vt:lpstr> 招聘咨询公司成本控制与管理措施</vt:lpstr>
      <vt:lpstr> 招聘咨询公司成本控制与管理措施</vt:lpstr>
      <vt:lpstr> 招聘咨询公司成本控制和管理中存在问题</vt:lpstr>
      <vt:lpstr> 招聘咨询公司成本控制和管理中存在问题</vt:lpstr>
      <vt:lpstr> 招聘咨询公司成本控制和管理的建议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2024-09-20T21:01:07.654</cp:lastPrinted>
  <dcterms:created xsi:type="dcterms:W3CDTF">2024-09-20T13:01:07Z</dcterms:created>
  <dcterms:modified xsi:type="dcterms:W3CDTF">2024-09-20T13:01:09Z</dcterms:modified>
</cp:coreProperties>
</file>