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83D4C-B171-41DD-AC3D-B41B5DFC4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482BF-FB5E-40A5-9F0A-21D25FC2D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2EB8A-5155-4A46-B0DF-A7B43F0C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0181A-0C86-4A61-BF03-B975C81A9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2AB8E-618B-4268-894B-3CBEE9AF3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B7258-E7EC-4D9B-ACEA-76A394EA8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C0799A-30AA-40E6-AAF4-5E5103A11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BCFDB-5671-4778-95E7-579E1F4FB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CF023-EF48-4E6B-8A6C-88A9D2C3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30B0B-0D2C-460A-8841-7E8889FE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62817-232A-4F7B-9A1D-EF4F10739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22142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体育中考安全应急预案培训的科技支持和应用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体育中考安全应急预案培训现状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科技支持在体育中考安全应急预案培训中的应用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科技支持在体育中考安全应急预案培训中的优势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体育中考安全应急预案培训的实践案例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体育中考安全应急预案培训的科技支持和应用前景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提高安全保障水平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通过科技手段的应用，可以加强对考试过程的安全监控和管理，提高安全保障水平，确保考试的公平、公正和顺利进行。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体育中考作为一项重要的考试，必须做好各种突发事件的应急准备。通过科技支持和应用，可以更加快速、准确地应对各种紧急情况，保障考生的安全和考试的顺利进行。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科技支持和应用的重要性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通过科技支持和应用，可以推动体育中考安全应急预案培训的信息化和智能化发展，提高培训效果和质量，为未来的体育中考提供更加全面、高效的安全保障。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促进信息化和智能化发展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科技支持可以实现实时监控和预警功能，及时发现和处理各种安全隐患和突发事件，避免事态扩大和恶化。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实时监控和预警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科技手段的应用可以快速传递信息和指令，提高应急响应的效率和准确性，缩短应急响应时间，减少损失和影响。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提高应急响应效率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体育中考安全应急预案培训现状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目前，许多学校仍采用传统的面对面培训方式，如讲座、研讨会等，对学生进行体育中考安全应急预案的培训。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传统培训方式存在时间、空间限制，培训内容难以保证一致性，且缺乏互动性和趣味性，导致学生参与度不高，培训效果不佳。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传统培训方式及存在的问题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科技支持和应用的需求分析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随着科技的发展，利用互联网、移动设备等手段进行远程培训已成为可能。通过科技支持，可以打破时间、空间限制，提高培训效率和质量。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在体育中考安全应急预案培训中，需要应用科技手段提供多样化、互动性的培训内容，增加学生参与度；同时，还需要建立学生培训档案，对培训效果进行跟踪和评估。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科技支持在体育中考安全应急预案培训中的应用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通过虚拟现实技术，可以模拟出体育中考过程中可能出现的各种突发情况，如考生受伤、设备故障等，使培训者能够在逼真的环境中进行应急演练。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场景模拟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虚拟现实技术可以实现人机交互，让培训者通过亲身参与和实际操作，更深入地了解和掌握应急处理方法和技能。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相比传统的实地演练，虚拟现实技术可以大大节约培训成本，同时避免实地演练可能带来的安全风险。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虚拟现实技术在培训中的应用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智能辅助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通过人工智能技术，可以实时监测培训者的学习进度和掌握情况，为培训者提供个性化的学习建议和反馈，提高培训效果。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人工智能技术可以对培训者的应急处理能力进行客观、准确的评估，为培训者提供有针对性的改进建议。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基于培训者的历史数据和偏好，人工智能技术可以为其推荐相关的学习资源和案例，拓宽培训者的视野和知识面。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人工智能技术在培训中的应用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大数据技术在培训中的应用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大数据技术可以收集和分析历年的体育中考安全应急预案培训数据，揭示培训中的规律和趋势，为优化培训内容和方式提供数据支持。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风险预测与防范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通过对大量数据的挖掘和分析，大数据技术可以预测可能出现的风险点和安全隐患，帮助培训者提前采取相应的防范措施。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大数据技术可以对培训效果进行量化评估，发现培训中存在的问题和不足，为改进培训内容和方式提供科学依据。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https://d.book118.com/105322142141011101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2024-09-09T22:05:09.141</cp:lastPrinted>
  <dcterms:created xsi:type="dcterms:W3CDTF">2024-09-09T14:05:09Z</dcterms:created>
  <dcterms:modified xsi:type="dcterms:W3CDTF">2024-09-09T14:05:11Z</dcterms:modified>
</cp:coreProperties>
</file>