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731A06-83EC-4D8A-A9BB-0A5EF56BF6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C00947-105A-4C89-9ACF-888073ADC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3E1457-E328-46F8-9CCB-040B706A21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016D59-4BE7-47C9-B155-4D972E3855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66A075-47E6-43C2-9455-34413256C9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016D43-54D1-4D34-B040-4451728BBE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E9CA8B-9241-4867-AEC3-750663AE8A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BB802B-9305-48F7-810D-348A050A20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82489B-3EBF-40C3-9A94-F4896A4712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3B5EEB-90BA-4B57-9076-669ED540FC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FA44FF-B92F-4051-83D5-D24741BFD2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32220114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成本控制优化设备维护计划</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成本控制与设备维护的关系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设备维护计划现状与问题分析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成本控制优化设备维护计划的策略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成本控制优化设备维护计划的实施步骤</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成本控制优化设备维护计划的效果评估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通过优化设备维护计划，降低维修和更换成本，提高设备使用效率。</a:t>
            </a:r>
          </a:p>
        </p:txBody>
      </p:sp>
      <p:pic>
        <p:nvPicPr>
          <p:cNvPr id="6" name="Picture 6"/>
          <p:cNvPicPr>
            <a:picLocks noChangeAspect="1"/>
          </p:cNvPicPr>
          <p:nvPr/>
        </p:nvPicPr>
        <p:blipFill>
          <a:blip r:embed="rId2"/>
          <a:srcRect l="11375" r="113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降低成本</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减少设备故障停机时间，保障生产线的连续稳定运行，提高生产效率。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提高生产效率</a:t>
            </a:r>
          </a:p>
        </p:txBody>
      </p:sp>
      <p:pic>
        <p:nvPicPr>
          <p:cNvPr id="10" name="Picture 10"/>
          <p:cNvPicPr>
            <a:picLocks noChangeAspect="1"/>
          </p:cNvPicPr>
          <p:nvPr/>
        </p:nvPicPr>
        <p:blipFill>
          <a:blip r:embed="rId3"/>
          <a:srcRect l="244" r="244"/>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381" r="1538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优化设备维护计划有助于企业在激烈的市场竞争中保持领先地位。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增强企业竞争力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00" r="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24" b="24"/>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延长设备使用寿命</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提高设备运行效率</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保障生产安全</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减少生产中断</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设备维护的重要性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通过定期维护和保养，可以延长设备的使用寿命，减少更换设备的频率和成本。</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设备维护能够及时发现潜在的安全隐患，防止事故发生，保障生产安全。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设备维护能够确保设备处于良好状态，减少故障发生的可能性，提高设备运行效率。</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设备维护能够减少生产过程中的中断和停机时间，确保生产的连续性和稳定性。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成本控制与设备维护的关系</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资源分配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在成本控制的要求下，企业需要对设备维护所需的人力、物力、财力等资源进行合理的分配和调度。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预算限制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成本控制要求企业在设备维护方面制定合理的预算，避免不必要的支出。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维护策略调整</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为了实现成本控制，企业可能需要调整设备维护策略，例如采用预防性维护、减少紧急维修等。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成本控制对设备维护的影响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提高设备运行效率</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良好的设备维护可以保证设备的正常运行，提高生产效率，从而降低单位产品的成本。</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降低维修成本</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通过合理的设备维护计划，可以降低紧急维修的频率和维修成本，进而实现成本控制的目标。</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减少故障停机时间</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设备维护可以减少故障发生的概率，缩短故障停机时间，避免因停机造成的生产损失。</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延长设备寿命</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通过有效的设备维护，可以延长设备的使用寿命，减少更换新设备的成本。</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设备维护对成本控制的作用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设备维护计划现状与问题分析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维护实施情况</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设备维护计划的实施主要由设备操作人员和维修人员共同完成，包括日常检查、定期保养、故障维修等环节。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维护计划制定</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目前，设备维护计划主要由设备管理部门负责制定，根据设备类型、使用频率、重要性等因素，制定相应的维护周期、维护内容和维护标准。</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维护效果评估</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设备维护计划的评估主要通过设备运行状况、故障率、维修成本等指标进行衡量，以评估维护计划的有效性和合理性。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407" r="1740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417" r="1741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7407" r="1740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设备维护计划现状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维护计划缺乏灵活性</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当前设备维护计划主要基于经验和历史数据制定，缺乏对不同设备实际运行状况的考虑，导致维护计划可能过于保守或过于激进。</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由于缺乏统一的维护标准和流程，设备操作人员和维修人员在实施维护计划时可能存在差异，导致维护效果不稳定。</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由于维护计划的不合理和维护实施的不规范，可能导致设备维护成本较高，包括人力成本、物料成本和停机成本等。</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目前对设备维护计划的评估主要关注设备运行状况和故障率等表面指标，缺乏对维护计划深层次效果的评估，如设备性能提升、寿命延长等方面的考量。</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维护实施不规范</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维护成本较高</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维护效果评估不足</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存在的问题与不足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成本控制优化设备维护计划的策略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https://d.book118.com/105322201141011101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2024-09-09T22:05:11.168</cp:lastPrinted>
  <dcterms:created xsi:type="dcterms:W3CDTF">2024-09-09T14:05:11Z</dcterms:created>
  <dcterms:modified xsi:type="dcterms:W3CDTF">2024-09-09T14:05:13Z</dcterms:modified>
</cp:coreProperties>
</file>