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1BB84-040C-459A-B376-5DE7D2012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14F58-1263-465B-BD43-3E7BD955B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CF6D11-E9BF-4E83-A694-D45A80655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D637EC-C12C-4E80-95DA-3FA827BB3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CF8DBE-D7CC-446C-B532-478D2C931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5D3A7B-0475-48A5-ABD7-7156CE869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2BED6D-C482-499C-99F5-6C85276AB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D6F825-F961-4508-BE5A-A896176D3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E84E2C-C92E-4A76-8CEE-DADC595CB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CB32E-BD95-4595-852D-66F0797D3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C38AC-6286-401F-AF24-FC787DEB5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32232301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《仓储与配送管理》贾春玉主编仓储与配送管理概述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汇报时间：2024-01-18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4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仓储与配送管理基本概念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仓库规划与布局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入库作业管理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在库作业管理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出库作业管理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配送中心规划与运营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仓储与配送管理基本概念</a:t>
            </a:r>
            <a:endParaRPr lang="en-US" sz="45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4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4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仓储定义</a:t>
              </a:r>
              <a:endPara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4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仓储功能</a:t>
              </a:r>
              <a:endPara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仓储是指通过仓库对商品进行储存和保管，是商品流通的重要环节之一。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包括储存、保管、分类、整合、加工和信息服务等，旨在确保商品在流通过程中的安全、完整和高效。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仓储定义及功能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配送是指根据客户需求，在物流节点（如仓库、配送中心等）进行拣选、加工、包装、分割、组配等作业，并按时送达指定地点的物流活动。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根据配送商品的性质和客户需求的不同，配送可分为多种类型，如定时配送、定量配送、定时定量配送、即时配送等。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配送定义及分类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配送分类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配送定义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相互依存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仓储和配送是相互依存的环节，仓储为配送提供商品储存和保管服务，而配送则将商品从仓库送达客户手中。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协同作用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仓储和配送在物流系统中协同作用，共同实现商品从供应商到客户的流动，确保供应链的顺畅运作。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仓储与配送关系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随着电子商务的快速发展和全球化竞争的加剧，仓储与配送行业面临着越来越高的要求和挑战。目前，行业呈现出智能化、自动化、网络化等发展趋势。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行业现状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来，仓储与配送行业将继续朝着智能化、自动化、网络化方向发展，同时还将注重环保、节能等方面的创新和应用。此外，随着物联网、大数据等技术的不断发展，行业将实现更加精细化、个性化的服务和管理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发展趋势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行业现状及发展趋势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仓库规划与布局</a:t>
            </a:r>
            <a:endParaRPr lang="en-US" sz="45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4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适应性原则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仓库的选址须与国家及地区的经济发展方针、政策相适应，与我国物流资源分布和需求分布相适应，与国民经济和社会发展相适应。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协调性原则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仓库的选址应将国家的物流网络作为一个大系统来考虑，使仓库的设施设备在地域分布、物流作业生产力、技术水平等方面互相协调。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经济性原则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仓库发展过程中，有关选址的费用，主要包括建设费用及物流费用（经营费用）两部分，选址的结果要保证费用最低。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战略性原则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仓库的选址，应具有战略眼光，一是要考虑全局，二是要考虑长远。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仓库选址原则和方法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用于存放货物的区域，通常根据货物的性质、特点和保管要求进行划分。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储存区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用于货物分拣、配货和组装的区域，通常配备相应的设备和工具。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理货区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用于存放即将运出的货物，通常设置在仓库的出口附近。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待运区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用于存放客户退回的货物，通常设置在仓库的入口附近。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退货区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t="13990" b="13990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仓库内部区域划分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800">
                <a:solidFill>
                  <a:schemeClr val="lt1">
                    <a:alpha val="67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800">
                <a:solidFill>
                  <a:schemeClr val="lt1">
                    <a:alpha val="84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8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根据货物的性质、重量、尺寸和存取频率等因素选择合适的货架类型，如横梁式货架、阁楼式货架、贯通式货架等。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货架类型选择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将货物按照性质、特点和保管要求进行分类摆放，便于查找和管理。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货物分类摆放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对于有时效性的货物，应遵循先进先出的原则进行摆放和取货。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先进先出原则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货架选择与摆放技巧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合理规划货位</a:t>
            </a:r>
            <a:endParaRPr lang="en-US" sz="15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根据货物的尺寸、重量和存取频率等因素合理规划货位，提高空间利用率。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采用高层货架</a:t>
            </a:r>
            <a:endParaRPr lang="en-US" sz="15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利用高层货架可以充分利用仓库高度，提高空间利用率。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采用密集存储技术</a:t>
            </a:r>
            <a:endParaRPr lang="en-US" sz="15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如采用贯通式货架、重力式货架等密集存储技术，可以减少货物间的空间浪费，提高空间利用率。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优化仓库空间利用率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入库作业管理</a:t>
            </a:r>
            <a:endParaRPr lang="en-US" sz="45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4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根据仓储合同和货物特性，制定入库计划，包括入库时间、货物数量、所需设备、人员配备等。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编制入库计划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整理库位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92" r="16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准备设备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按照货物分类和特性，合理安排库位，确保货物入库后能够整齐、安全地存放。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根据货物特性和数量，准备好所需的搬运、计量、检验等设备，确保入库作业顺利进行。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入库前准备工作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按照入库计划，接收到达的货物，并进行初步检查，确保货物外观完好、包装完整。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接收货物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核对货物的品名、规格、数量等信息是否与入库计划一致，确保信息的准确性。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核对信息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如发现货物损坏、数量不符等问题，及时与送货方联系并处理异常情况。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处理异常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接收货物并核对信息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按照货物的性质、特点和保管要求，对货物进行分类存放，方便后续管理和查找。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分类存放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根据货物的重量、体积等因素，合理安排货物的存放位置，提高仓库空间利用率。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合理布局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对存放的货物进行明确标识，包括品名、规格、数量等信息，方便后续盘点和查找。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明确标识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安排货物存放位置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https://d.book118.com/105322323010011101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2024-09-09T05:55:10.765</cp:lastPrinted>
  <dcterms:created xsi:type="dcterms:W3CDTF">2024-09-08T21:55:10Z</dcterms:created>
  <dcterms:modified xsi:type="dcterms:W3CDTF">2024-09-08T21:55:13Z</dcterms:modified>
</cp:coreProperties>
</file>