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D046-044D-4A4A-B82F-DD561479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C7E1D-8782-4214-87E9-41138A54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A0214-9975-40D2-8DA1-B5A83ACE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43A29-B613-4B96-8D1E-D6B5CAE7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84C0A-E772-4CC4-A45A-8DF6FAAF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CF3FE-0F65-44FB-8B4B-3E5B02D1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DB75B-2926-4716-92D1-440BE682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4E334-D9F8-494B-B0F0-6E10FCC6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95876-EB81-4F5E-BD25-081891B3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3D1E6-3638-4E52-AA47-0493A0B9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B4B2-CBBE-4ED1-8C7C-42EB5925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242002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制造业行业员工培训的持续改善策略PPT分享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制造业行业员工培训现状及挑战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持续改善策略的制定与实施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培训内容及方法的优化与创新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培训效果评估与反馈机制的建立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持续改善策略的实践案例分享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678" b="316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通过培训使员工掌握新技术、新方法和新工具，提高工作效率和质量。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随着市场需求和技术的不断变化，通过培训使员工适应新的工作环境和任务。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通过培训激发员工创新精神和团队合作意识，为企业发展提供持续动力。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57" r="2425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制造业行业员工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包括生产线工人、技术人员、管理人员等。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相关领域专家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邀请行业专家、学者等共同探讨制造业员工培训问题。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让企业管理层了解员工培训的最新理念和实践，推动企业培训工作的深入开展。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制造业行业员工培训现状及挑战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培训内容和形式单一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当前制造业员工培训主要集中在技能操作上，缺乏对企业文化、团队协作、创新思维等方面的培养，且培训形式以传统的面对面授课为主，缺乏多样性和互动性。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培训效果难以评估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由于缺乏有效的评估机制，企业难以对培训效果进行准确衡量，无法判断培训是否真正提升了员工的技能水平和综合素质。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部分制造业企业由于资金、时间等资源限制，无法为员工提供充足的培训机会和资源，导致员工技能水平提升缓慢。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制造业行业员工培训现状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随着制造业技术的不断升级和变革，员工需要不断学习和掌握新技术和新工艺，以适应企业发展的需要。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适应新技术和新工艺的需求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除了技能操作外，员工还需要具备良好的职业素养、团队协作能力和创新思维等综合素质，以更好地适应企业发展的需要。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企业需要建立完善的培训评估机制，对培训效果进行准确衡量和评估，以便及时调整培训计划和内容，确保培训的有效性和针对性。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建立完善的培训评估机制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持续改善策略的制定与实施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深入了解当前员工培训的现状，包括培训内容、方式、效果等方面，找出存在的问题和不足。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根据企业发展战略和员工实际需求，制定明确的培训目标，确保培训内容与企业目标相契合。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针对目标制定详细的培训计划，包括培训课程、讲师、时间安排等，确保培训内容的系统性和完整性。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制定持续改善策略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明确各级管理人员在员工培训中的职责，形成有效的管理网络，确保培训计划的顺利实施。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通过企业内部宣传、员工手册、座谈会等方式，让员工充分了解培训计划和内容，提高员工参与培训的积极性。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定期对培训计划进行检查和评估，及时发现问题并采取相应措施进行改进，确保培训效果的持续提升。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根据员工反馈和实际效果，不断优化培训内容和方式，提高培训的针对性和实效性。同时，鼓励员工提出改进建议，形成全员参与持续改进的良好氛围。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实施持续改善策略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培训内容及方法的优化与创新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https://d.book118.com/105324200214011110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2024-09-15T22:26:49.112</cp:lastPrinted>
  <dcterms:created xsi:type="dcterms:W3CDTF">2024-09-15T14:26:49Z</dcterms:created>
  <dcterms:modified xsi:type="dcterms:W3CDTF">2024-09-15T14:26:51Z</dcterms:modified>
</cp:coreProperties>
</file>