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54DC0-15DB-4F74-B8F4-C74BB92F3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D2EF6E-892A-48F2-B608-794FC9359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81C8F-2977-4956-90F8-47267798B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6DA926-A4AC-474B-BA4B-D39B64E3C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150057-D2ED-4732-BD05-A4D2B5BBD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A4E55A-120B-42D4-9CAB-764081B6D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68F33E-574C-4D2F-B93C-152418176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E7F233-4B71-4D11-A28D-6D4EB852C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729930-7E70-4397-95D9-26C7B0D98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B3101-D23B-4D0F-ADF0-D6BAA20C2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5EFB6-CD23-47DA-8C5D-D2CD7FB93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3340320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解析变革管理在管理咨询项目中的实施策略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管理咨询项目中的变革管理需求分析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变革管理实施策略制定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变革管理实施过程中的关键步骤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变革管理实施过程中的挑战与解决方案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变革管理在管理咨询项目中的实践案例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变革管理是一种系统性的方法，旨在帮助组织和个人应对变革，通过有效的策略、流程和技术，实现变革的平稳过渡和成功实施。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随着市场竞争的加剧和技术的快速发展，组织需要不断适应和应对变革。变革管理能够帮助组织降低变革带来的风险，提高变革成功的概率，从而保持竞争优势并实现可持续发展。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系统思考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以人为本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变革管理的目标是确保变革的顺利实施，同时最小化对组织和个人造成的负面影响。它旨在通过有效的沟通、协作和资源整合，推动组织和个人适应新的环境、流程和文化。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变革管理遵循以下原则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关注员工的需求和感受，积极引导和支持员工参与变革过程。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从全局和长远的角度考虑变革的影响和结果，确保变革与组织战略和目标相一致。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不断评估和调整变革策略和方法，以适应不断变化的环境和需求。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建立开放、透明和双向的沟通机制，确保信息在组织内部及时、准确地传递。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变革管理的概念起源于20世纪80年代，当时企业面临着全球化、技术革新和市场竞争的挑战。为了应对这些挑战，企业开始寻求新的管理方法，变革管理应运而生。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变革管理历史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理论和实践的不断深入，变革管理逐渐从单一的方法论发展为综合性的管理体系。现代变革管理不仅关注组织结构和流程的变化，还涉及文化、领导力、员工心理等多个方面。同时，变革管理的方法和工具也在不断更新和完善，以适应不断变化的市场环境和组织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变革管理发展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管理咨询项目中的变革管理需求分析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管理咨询项目涉及多个行业和领域，每个项目都有其独特的特点和需求。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不确定性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项目通常涉及多个利益相关方，需要协调各方利益和期望。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项目环境经常变化，需要应对各种不可预见的风险和挑战。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管理咨询项目的特点与挑战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通过制定变革计划和策略，引导组织实现既定的变革目标。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8472" b="847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引导变革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协调项目各利益相关方的利益和期望，确保项目的顺利实施。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协调利益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通过灵活调整变革计划和策略，应对项目环境中的不确定性和变化。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应对不确定性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变革管理在管理咨询项目中的角色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通过调研和访谈了解组织的现状、需求和期望。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调研与访谈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运用数据分析工具和方法，对收集的数据进行深入分析，揭示变革管理的需求和挑战。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借助专家知识和经验，对变革管理的需求和挑战进行评估和诊断。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变革管理需求分析的方法与工具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变革管理实施策略制定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制定变革管理计划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明确变革目标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在制定变革管理计划时，首先需要明确变革的目标，包括短期和长期目标，以及变革所涉及的范围和影响。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分析现状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对组织当前的状况进行深入分析，包括组织结构、文化、流程、人员等方面，以便了解变革的起点和潜在障碍。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根据变革目标和现状分析，制定详细的实施计划，包括时间表、资源需求、风险应对措施等。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制定衡量指标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针对每个关键成功因素，制定可量化的衡量指标，以便在实施过程中跟踪和评估变革的进展。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确定关键成功因素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识别对变革成功至关重要的因素，如领导力、员工参与、资源投入等，并设定相应的目标。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设定阶段性目标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根据变革的复杂性和实施周期，设定阶段性目标，以便在实现最终目标的过程中保持动力和关注。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确定变革管理目标与指标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根据变革的性质和目标，选择适合的变革管理方法，如敏捷变革管理、渐进式变革管理等。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选择合适的方法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采用各种有效的变革管理工具，如变革地图、利益相关者分析等，以支持变革过程的顺利进行。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利用有效的工具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针对组织的特定需求和背景，制定定制化的变革管理方案，以确保变革策略的有效实施。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选择合适的变革管理方法与工具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https://d.book118.com/105334032011011110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2024-09-15T03:33:43.094</cp:lastPrinted>
  <dcterms:created xsi:type="dcterms:W3CDTF">2024-09-14T19:33:43Z</dcterms:created>
  <dcterms:modified xsi:type="dcterms:W3CDTF">2024-09-14T19:33:45Z</dcterms:modified>
</cp:coreProperties>
</file>